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5" r:id="rId2"/>
    <p:sldMasterId id="2147483688" r:id="rId3"/>
    <p:sldMasterId id="2147483725" r:id="rId4"/>
  </p:sldMasterIdLst>
  <p:notesMasterIdLst>
    <p:notesMasterId r:id="rId33"/>
  </p:notesMasterIdLst>
  <p:sldIdLst>
    <p:sldId id="289" r:id="rId5"/>
    <p:sldId id="256" r:id="rId6"/>
    <p:sldId id="313" r:id="rId7"/>
    <p:sldId id="259" r:id="rId8"/>
    <p:sldId id="262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34" r:id="rId18"/>
    <p:sldId id="330" r:id="rId19"/>
    <p:sldId id="337" r:id="rId20"/>
    <p:sldId id="332" r:id="rId21"/>
    <p:sldId id="338" r:id="rId22"/>
    <p:sldId id="342" r:id="rId23"/>
    <p:sldId id="343" r:id="rId24"/>
    <p:sldId id="316" r:id="rId25"/>
    <p:sldId id="335" r:id="rId26"/>
    <p:sldId id="336" r:id="rId27"/>
    <p:sldId id="320" r:id="rId28"/>
    <p:sldId id="319" r:id="rId29"/>
    <p:sldId id="321" r:id="rId30"/>
    <p:sldId id="340" r:id="rId31"/>
    <p:sldId id="341" r:id="rId32"/>
  </p:sldIdLst>
  <p:sldSz cx="9144000" cy="5143500" type="screen16x9"/>
  <p:notesSz cx="6858000" cy="9144000"/>
  <p:embeddedFontLst>
    <p:embeddedFont>
      <p:font typeface="Anaheim" panose="020B0604020202020204" charset="0"/>
      <p:regular r:id="rId34"/>
    </p:embeddedFont>
    <p:embeddedFont>
      <p:font typeface="Lato" panose="020B0604020202020204" charset="0"/>
      <p:regular r:id="rId35"/>
      <p:bold r:id="rId36"/>
      <p:italic r:id="rId37"/>
      <p:boldItalic r:id="rId38"/>
    </p:embeddedFont>
    <p:embeddedFont>
      <p:font typeface="Bebas Neue" panose="020B0604020202020204" charset="0"/>
      <p:regular r:id="rId39"/>
    </p:embeddedFont>
    <p:embeddedFont>
      <p:font typeface="Roboto Condensed Light" panose="020B0604020202020204" charset="0"/>
      <p:regular r:id="rId40"/>
      <p:italic r:id="rId41"/>
    </p:embeddedFont>
    <p:embeddedFont>
      <p:font typeface="Montserrat Medium" panose="020B0604020202020204" charset="0"/>
      <p:regular r:id="rId42"/>
      <p:bold r:id="rId43"/>
      <p:italic r:id="rId44"/>
      <p:boldItalic r:id="rId45"/>
    </p:embeddedFont>
    <p:embeddedFont>
      <p:font typeface="Tw Cen MT" panose="020B0602020104020603" pitchFamily="34" charset="0"/>
      <p:regular r:id="rId46"/>
      <p:bold r:id="rId47"/>
      <p:italic r:id="rId48"/>
      <p:boldItalic r:id="rId49"/>
    </p:embeddedFont>
    <p:embeddedFont>
      <p:font typeface="Cambria" panose="02040503050406030204" pitchFamily="18" charset="0"/>
      <p:regular r:id="rId50"/>
      <p:bold r:id="rId51"/>
      <p:italic r:id="rId52"/>
      <p:boldItalic r:id="rId53"/>
    </p:embeddedFont>
    <p:embeddedFont>
      <p:font typeface="Montserrat ExtraBold" panose="020B0604020202020204" charset="0"/>
      <p:bold r:id="rId54"/>
      <p:boldItalic r:id="rId55"/>
    </p:embeddedFont>
    <p:embeddedFont>
      <p:font typeface="Poppins" panose="020B0604020202020204" charset="0"/>
      <p:regular r:id="rId56"/>
      <p:bold r:id="rId57"/>
      <p:italic r:id="rId58"/>
      <p:boldItalic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Algerian" panose="04020705040A02060702" pitchFamily="82" charset="0"/>
      <p:regular r:id="rId64"/>
    </p:embeddedFont>
    <p:embeddedFont>
      <p:font typeface="Barlow Medium" panose="020B0604020202020204" charset="0"/>
      <p:regular r:id="rId65"/>
      <p:bold r:id="rId66"/>
      <p:italic r:id="rId67"/>
      <p:boldItalic r:id="rId68"/>
    </p:embeddedFont>
    <p:embeddedFont>
      <p:font typeface="Patrick Hand" panose="020B0604020202020204" charset="0"/>
      <p:regular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7CA82A2F-7745-434D-A950-B8E56B3856B5}">
          <p14:sldIdLst>
            <p14:sldId id="289"/>
            <p14:sldId id="256"/>
            <p14:sldId id="313"/>
            <p14:sldId id="259"/>
            <p14:sldId id="262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4"/>
            <p14:sldId id="330"/>
            <p14:sldId id="337"/>
            <p14:sldId id="332"/>
            <p14:sldId id="338"/>
            <p14:sldId id="342"/>
            <p14:sldId id="343"/>
            <p14:sldId id="316"/>
            <p14:sldId id="335"/>
            <p14:sldId id="336"/>
          </p14:sldIdLst>
        </p14:section>
        <p14:section name="Section sans titre" id="{3EC5E5F2-9794-4B15-AABC-D1551B63792E}">
          <p14:sldIdLst>
            <p14:sldId id="320"/>
            <p14:sldId id="319"/>
            <p14:sldId id="321"/>
            <p14:sldId id="340"/>
            <p14:sldId id="34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lita" initials="l" lastIdx="1" clrIdx="0">
    <p:extLst>
      <p:ext uri="{19B8F6BF-5375-455C-9EA6-DF929625EA0E}">
        <p15:presenceInfo xmlns:p15="http://schemas.microsoft.com/office/powerpoint/2012/main" userId="lali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C70986-CF97-4B19-B931-E6182EB9F257}">
  <a:tblStyle styleId="{28C70986-CF97-4B19-B931-E6182EB9F2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2" autoAdjust="0"/>
    <p:restoredTop sz="88389" autoAdjust="0"/>
  </p:normalViewPr>
  <p:slideViewPr>
    <p:cSldViewPr snapToGrid="0">
      <p:cViewPr varScale="1">
        <p:scale>
          <a:sx n="84" d="100"/>
          <a:sy n="84" d="100"/>
        </p:scale>
        <p:origin x="11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63" Type="http://schemas.openxmlformats.org/officeDocument/2006/relationships/font" Target="fonts/font30.fntdata"/><Relationship Id="rId68" Type="http://schemas.openxmlformats.org/officeDocument/2006/relationships/font" Target="fonts/font3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font" Target="fonts/font25.fntdata"/><Relationship Id="rId66" Type="http://schemas.openxmlformats.org/officeDocument/2006/relationships/font" Target="fonts/font33.fntdata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font" Target="fonts/font28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64" Type="http://schemas.openxmlformats.org/officeDocument/2006/relationships/font" Target="fonts/font31.fntdata"/><Relationship Id="rId69" Type="http://schemas.openxmlformats.org/officeDocument/2006/relationships/font" Target="fonts/font36.fntdata"/><Relationship Id="rId8" Type="http://schemas.openxmlformats.org/officeDocument/2006/relationships/slide" Target="slides/slide4.xml"/><Relationship Id="rId51" Type="http://schemas.openxmlformats.org/officeDocument/2006/relationships/font" Target="fonts/font18.fntdata"/><Relationship Id="rId72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font" Target="fonts/font26.fntdata"/><Relationship Id="rId67" Type="http://schemas.openxmlformats.org/officeDocument/2006/relationships/font" Target="fonts/font34.fntdata"/><Relationship Id="rId20" Type="http://schemas.openxmlformats.org/officeDocument/2006/relationships/slide" Target="slides/slide16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62" Type="http://schemas.openxmlformats.org/officeDocument/2006/relationships/font" Target="fonts/font29.fntdata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font" Target="fonts/font27.fntdata"/><Relationship Id="rId65" Type="http://schemas.openxmlformats.org/officeDocument/2006/relationships/font" Target="fonts/font32.fntdata"/><Relationship Id="rId73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font" Target="fonts/font6.fntdata"/><Relationship Id="rId34" Type="http://schemas.openxmlformats.org/officeDocument/2006/relationships/font" Target="fonts/font1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3.xml"/><Relationship Id="rId71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24T02:07:23.732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23765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f1e29d7238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f1e29d7238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019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546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f1e89c83e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f1e89c83e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24285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f1e89c83e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f1e89c83e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611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les arbres de décision sont construits en </a:t>
            </a:r>
            <a:r>
              <a:rPr lang="fr-F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fractionnant les observations</a:t>
            </a:r>
            <a:r>
              <a:rPr lang="fr-F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(c'est-à-dire les instances de données) en fonction des valeurs des variables. L'algorithme CART recherche la meilleure répartition.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2932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f1e29d717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f1e29d717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372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f6e5621f8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f6e5621f8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288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f6e5621f8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f6e5621f8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3256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4517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f69e5c64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f69e5c64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718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448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60c6f11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60c6f11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4145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les arbres de décision sont construits en </a:t>
            </a:r>
            <a:r>
              <a:rPr lang="fr-F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fractionnant les observations</a:t>
            </a:r>
            <a:r>
              <a:rPr lang="fr-F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(c'est-à-dire les instances de données) en fonction des valeurs des variables. L'algorithme CART recherche la meilleure répartition.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6711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f1e29d717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f1e29d717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97072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f1e29d717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f1e29d717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2225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f1e29d717b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f1e29d717b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295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53333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f1e29d71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f1e29d717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60944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f1e29d717b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f1e29d717b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896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f6c5d55352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f6c5d55352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2000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f1e29d717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f1e29d717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311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f1e29d717b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f1e29d717b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65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793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452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005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f1e29d717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f1e29d717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549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2725" y="1853638"/>
            <a:ext cx="4658400" cy="12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5100" y="3735075"/>
            <a:ext cx="28794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356940" y="-364566"/>
            <a:ext cx="5153976" cy="586785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 rot="-36" flipH="1">
            <a:off x="-218050" y="-2190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8"/>
          <p:cNvSpPr/>
          <p:nvPr/>
        </p:nvSpPr>
        <p:spPr>
          <a:xfrm rot="10799964" flipH="1">
            <a:off x="4506350" y="-1047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8"/>
          <p:cNvSpPr/>
          <p:nvPr/>
        </p:nvSpPr>
        <p:spPr>
          <a:xfrm rot="-36" flipH="1">
            <a:off x="-65660" y="-12671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5" name="Google Shape;175;p28"/>
          <p:cNvSpPr/>
          <p:nvPr/>
        </p:nvSpPr>
        <p:spPr>
          <a:xfrm rot="10799964" flipH="1">
            <a:off x="4277740" y="-6575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1"/>
          </p:nvPr>
        </p:nvSpPr>
        <p:spPr>
          <a:xfrm>
            <a:off x="760625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2"/>
          </p:nvPr>
        </p:nvSpPr>
        <p:spPr>
          <a:xfrm>
            <a:off x="3413513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3"/>
          </p:nvPr>
        </p:nvSpPr>
        <p:spPr>
          <a:xfrm>
            <a:off x="6029988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hasCustomPrompt="1"/>
          </p:nvPr>
        </p:nvSpPr>
        <p:spPr>
          <a:xfrm>
            <a:off x="7604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4" hasCustomPrompt="1"/>
          </p:nvPr>
        </p:nvSpPr>
        <p:spPr>
          <a:xfrm>
            <a:off x="34133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5" hasCustomPrompt="1"/>
          </p:nvPr>
        </p:nvSpPr>
        <p:spPr>
          <a:xfrm>
            <a:off x="6029850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6"/>
          </p:nvPr>
        </p:nvSpPr>
        <p:spPr>
          <a:xfrm>
            <a:off x="728375" y="530525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 ExtraBold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7093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dk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/>
          <p:nvPr/>
        </p:nvSpPr>
        <p:spPr>
          <a:xfrm rot="5400071">
            <a:off x="-157036" y="-350253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6"/>
          <p:cNvSpPr/>
          <p:nvPr/>
        </p:nvSpPr>
        <p:spPr>
          <a:xfrm rot="-5399929">
            <a:off x="4319714" y="-437227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6"/>
          <p:cNvSpPr/>
          <p:nvPr/>
        </p:nvSpPr>
        <p:spPr>
          <a:xfrm rot="-5399929">
            <a:off x="4564180" y="217369"/>
            <a:ext cx="5197230" cy="46862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6"/>
          <p:cNvSpPr/>
          <p:nvPr/>
        </p:nvSpPr>
        <p:spPr>
          <a:xfrm rot="5400069">
            <a:off x="-257989" y="-370647"/>
            <a:ext cx="5387688" cy="56717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2331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dk2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5399967" flipH="1">
            <a:off x="30283" y="-856842"/>
            <a:ext cx="5694570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7"/>
          <p:cNvSpPr/>
          <p:nvPr/>
        </p:nvSpPr>
        <p:spPr>
          <a:xfrm rot="-5400032" flipH="1">
            <a:off x="3601466" y="-867066"/>
            <a:ext cx="5714982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7"/>
          <p:cNvSpPr/>
          <p:nvPr/>
        </p:nvSpPr>
        <p:spPr>
          <a:xfrm rot="-5400021" flipH="1">
            <a:off x="1329088" y="-347286"/>
            <a:ext cx="8839206" cy="7171578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7"/>
          <p:cNvSpPr/>
          <p:nvPr/>
        </p:nvSpPr>
        <p:spPr>
          <a:xfrm rot="5399978" flipH="1">
            <a:off x="-294226" y="-1848107"/>
            <a:ext cx="8324802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 idx="2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3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title" idx="4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5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title" idx="6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subTitle" idx="7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title" idx="8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subTitle" idx="9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13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14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7706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720000" y="1908300"/>
            <a:ext cx="4083900" cy="12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"/>
          </p:nvPr>
        </p:nvSpPr>
        <p:spPr>
          <a:xfrm>
            <a:off x="715100" y="3258525"/>
            <a:ext cx="4083900" cy="10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/>
          <p:nvPr/>
        </p:nvSpPr>
        <p:spPr>
          <a:xfrm rot="-5400033" flipH="1">
            <a:off x="-5183492" y="-1928942"/>
            <a:ext cx="5694570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5594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069080" y="0"/>
            <a:ext cx="5074920" cy="5143500"/>
          </a:xfrm>
          <a:custGeom>
            <a:avLst/>
            <a:gdLst>
              <a:gd name="connsiteX0" fmla="*/ 0 w 6766560"/>
              <a:gd name="connsiteY0" fmla="*/ 0 h 6858000"/>
              <a:gd name="connsiteX1" fmla="*/ 6766560 w 6766560"/>
              <a:gd name="connsiteY1" fmla="*/ 0 h 6858000"/>
              <a:gd name="connsiteX2" fmla="*/ 6766560 w 6766560"/>
              <a:gd name="connsiteY2" fmla="*/ 6858000 h 6858000"/>
              <a:gd name="connsiteX3" fmla="*/ 0 w 676656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6560" h="6858000">
                <a:moveTo>
                  <a:pt x="0" y="0"/>
                </a:moveTo>
                <a:lnTo>
                  <a:pt x="6766560" y="0"/>
                </a:lnTo>
                <a:lnTo>
                  <a:pt x="676656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910B3-FEB4-44B8-ADA9-2820639574C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840AE-027D-4BE6-A243-80E8B1A874C5}" type="slidenum">
              <a:rPr lang="en-US" smtClean="0">
                <a:solidFill>
                  <a:srgbClr val="000000"/>
                </a:solidFill>
              </a:rPr>
              <a:pPr/>
              <a:t>‹N°›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922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2725" y="1853638"/>
            <a:ext cx="4658400" cy="12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5100" y="3735075"/>
            <a:ext cx="28794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356940" y="-364566"/>
            <a:ext cx="5153976" cy="586785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0428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-7820636">
            <a:off x="-2764275" y="1083460"/>
            <a:ext cx="9454879" cy="671997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5100" y="3316350"/>
            <a:ext cx="444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303100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5100" y="4230800"/>
            <a:ext cx="44490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0484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accent3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rot="-5400072" flipH="1">
            <a:off x="5044603" y="1191726"/>
            <a:ext cx="5136966" cy="275351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24" name="Google Shape;24;p5"/>
          <p:cNvSpPr/>
          <p:nvPr/>
        </p:nvSpPr>
        <p:spPr>
          <a:xfrm rot="-5400000">
            <a:off x="1521963" y="-1545005"/>
            <a:ext cx="5182542" cy="8226468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719988" y="2684125"/>
            <a:ext cx="262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7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3898763" y="2684125"/>
            <a:ext cx="262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7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720150" y="3602950"/>
            <a:ext cx="262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3898925" y="3602950"/>
            <a:ext cx="262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800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2071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3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rot="-486386" flipH="1">
            <a:off x="-1902568" y="-640257"/>
            <a:ext cx="12387502" cy="596078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rot="-486381" flipH="1">
            <a:off x="-289330" y="-808575"/>
            <a:ext cx="10000337" cy="596078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99251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dk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 rot="-4705227">
            <a:off x="852381" y="-2410078"/>
            <a:ext cx="7062052" cy="988690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36" name="Google Shape;36;p7"/>
          <p:cNvSpPr/>
          <p:nvPr/>
        </p:nvSpPr>
        <p:spPr>
          <a:xfrm rot="5400000" flipH="1">
            <a:off x="9278336" y="-986958"/>
            <a:ext cx="5182542" cy="8226468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20000" y="1466850"/>
            <a:ext cx="5814300" cy="23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●"/>
              <a:defRPr sz="16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5093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 rot="-4705227">
            <a:off x="852381" y="-2410078"/>
            <a:ext cx="7062052" cy="988690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" name="Google Shape;36;p7"/>
          <p:cNvSpPr/>
          <p:nvPr/>
        </p:nvSpPr>
        <p:spPr>
          <a:xfrm rot="5400000" flipH="1">
            <a:off x="9278336" y="-986958"/>
            <a:ext cx="5182542" cy="8226468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20000" y="1466850"/>
            <a:ext cx="5814300" cy="23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●"/>
              <a:defRPr sz="16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 rot="-98" flipH="1">
            <a:off x="-176787" y="-1092039"/>
            <a:ext cx="9497574" cy="514323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2061100" y="535000"/>
            <a:ext cx="6367800" cy="20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10472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 rot="-3699419">
            <a:off x="-1697087" y="-1354507"/>
            <a:ext cx="8621816" cy="671996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5100" y="894950"/>
            <a:ext cx="40665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2"/>
          </p:nvPr>
        </p:nvSpPr>
        <p:spPr>
          <a:xfrm>
            <a:off x="715100" y="1690925"/>
            <a:ext cx="4066500" cy="12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02115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 rot="10799942" flipH="1">
            <a:off x="-144703" y="2613951"/>
            <a:ext cx="9536346" cy="529291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724900" y="3657600"/>
            <a:ext cx="7704000" cy="9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32325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 rot="-129427">
            <a:off x="-563426" y="-4868445"/>
            <a:ext cx="10009567" cy="838631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715100" y="535000"/>
            <a:ext cx="6576000" cy="12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1"/>
          </p:nvPr>
        </p:nvSpPr>
        <p:spPr>
          <a:xfrm>
            <a:off x="715100" y="1615450"/>
            <a:ext cx="65760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85219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8927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 rot="-5581004">
            <a:off x="4260655" y="-1252273"/>
            <a:ext cx="3989378" cy="633250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 rot="-5710370">
            <a:off x="-509933" y="-2509851"/>
            <a:ext cx="9258315" cy="10440453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58200" y="17427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2" hasCustomPrompt="1"/>
          </p:nvPr>
        </p:nvSpPr>
        <p:spPr>
          <a:xfrm>
            <a:off x="739425" y="17427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1558200" y="22531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3"/>
          </p:nvPr>
        </p:nvSpPr>
        <p:spPr>
          <a:xfrm>
            <a:off x="5232600" y="17427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4" hasCustomPrompt="1"/>
          </p:nvPr>
        </p:nvSpPr>
        <p:spPr>
          <a:xfrm>
            <a:off x="4380425" y="17427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5"/>
          </p:nvPr>
        </p:nvSpPr>
        <p:spPr>
          <a:xfrm>
            <a:off x="5232600" y="22531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6"/>
          </p:nvPr>
        </p:nvSpPr>
        <p:spPr>
          <a:xfrm>
            <a:off x="5248524" y="35321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7" hasCustomPrompt="1"/>
          </p:nvPr>
        </p:nvSpPr>
        <p:spPr>
          <a:xfrm>
            <a:off x="4380425" y="35321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8"/>
          </p:nvPr>
        </p:nvSpPr>
        <p:spPr>
          <a:xfrm>
            <a:off x="5250189" y="40425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9"/>
          </p:nvPr>
        </p:nvSpPr>
        <p:spPr>
          <a:xfrm>
            <a:off x="1558200" y="35321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3" hasCustomPrompt="1"/>
          </p:nvPr>
        </p:nvSpPr>
        <p:spPr>
          <a:xfrm>
            <a:off x="739674" y="3532175"/>
            <a:ext cx="72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4"/>
          </p:nvPr>
        </p:nvSpPr>
        <p:spPr>
          <a:xfrm>
            <a:off x="1558200" y="40425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3731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 rot="-10799924">
            <a:off x="-159178" y="1321179"/>
            <a:ext cx="9823464" cy="795420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3865000" y="40766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3992500" y="2676625"/>
            <a:ext cx="4436100" cy="14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67707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720000" y="1908300"/>
            <a:ext cx="4083900" cy="12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"/>
          </p:nvPr>
        </p:nvSpPr>
        <p:spPr>
          <a:xfrm>
            <a:off x="715100" y="3258525"/>
            <a:ext cx="4083900" cy="10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/>
          <p:nvPr/>
        </p:nvSpPr>
        <p:spPr>
          <a:xfrm rot="-5400033" flipH="1">
            <a:off x="-5183492" y="-1928942"/>
            <a:ext cx="5694570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45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accent3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 rot="1077026">
            <a:off x="-451651" y="-2378121"/>
            <a:ext cx="10535104" cy="807842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4" name="Google Shape;84;p17"/>
          <p:cNvSpPr/>
          <p:nvPr/>
        </p:nvSpPr>
        <p:spPr>
          <a:xfrm rot="1077026">
            <a:off x="-511091" y="-2134826"/>
            <a:ext cx="10535104" cy="7475195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4773975" y="1447050"/>
            <a:ext cx="360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1"/>
          </p:nvPr>
        </p:nvSpPr>
        <p:spPr>
          <a:xfrm>
            <a:off x="4773975" y="2019753"/>
            <a:ext cx="3609600" cy="121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794504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dk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 rot="-3600025">
            <a:off x="-616625" y="-3632715"/>
            <a:ext cx="9406596" cy="11230828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9" name="Google Shape;89;p18"/>
          <p:cNvSpPr/>
          <p:nvPr/>
        </p:nvSpPr>
        <p:spPr>
          <a:xfrm rot="-3600029">
            <a:off x="-1174861" y="-3715080"/>
            <a:ext cx="10705227" cy="10205333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 flipH="1">
            <a:off x="737593" y="1675682"/>
            <a:ext cx="3077400" cy="5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 flipH="1">
            <a:off x="737593" y="2241118"/>
            <a:ext cx="3077400" cy="12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0917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 rot="-3699419">
            <a:off x="-1697087" y="-1354507"/>
            <a:ext cx="8621816" cy="671996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5100" y="894950"/>
            <a:ext cx="40665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2"/>
          </p:nvPr>
        </p:nvSpPr>
        <p:spPr>
          <a:xfrm>
            <a:off x="715100" y="1690925"/>
            <a:ext cx="4066500" cy="12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accent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 rot="-1503190" flipH="1">
            <a:off x="-933447" y="-2997749"/>
            <a:ext cx="11438521" cy="8826707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4" name="Google Shape;94;p19"/>
          <p:cNvSpPr/>
          <p:nvPr/>
        </p:nvSpPr>
        <p:spPr>
          <a:xfrm rot="-1503190" flipH="1">
            <a:off x="-1372020" y="-1943563"/>
            <a:ext cx="11438521" cy="7475191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5" name="Google Shape;95;p19"/>
          <p:cNvSpPr txBox="1"/>
          <p:nvPr/>
        </p:nvSpPr>
        <p:spPr>
          <a:xfrm>
            <a:off x="5282575" y="1675644"/>
            <a:ext cx="310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3600" b="1">
              <a:solidFill>
                <a:srgbClr val="58A58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5282575" y="2248356"/>
            <a:ext cx="3101100" cy="12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600">
              <a:solidFill>
                <a:srgbClr val="0B6060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4273200" y="1675644"/>
            <a:ext cx="31515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1"/>
          </p:nvPr>
        </p:nvSpPr>
        <p:spPr>
          <a:xfrm>
            <a:off x="4273200" y="2273256"/>
            <a:ext cx="3151500" cy="11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52940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/>
          <p:nvPr/>
        </p:nvSpPr>
        <p:spPr>
          <a:xfrm rot="9893784">
            <a:off x="1120921" y="1782382"/>
            <a:ext cx="9601305" cy="11522307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5282575" y="1675644"/>
            <a:ext cx="310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3600" b="1">
              <a:solidFill>
                <a:srgbClr val="58A58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5282575" y="2248356"/>
            <a:ext cx="3101100" cy="12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600">
              <a:solidFill>
                <a:srgbClr val="0B6060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4415200" y="2588100"/>
            <a:ext cx="40137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1"/>
          </p:nvPr>
        </p:nvSpPr>
        <p:spPr>
          <a:xfrm>
            <a:off x="4415000" y="3325325"/>
            <a:ext cx="4013700" cy="12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16205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accent3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/>
        </p:nvSpPr>
        <p:spPr>
          <a:xfrm rot="5400072">
            <a:off x="249654" y="554799"/>
            <a:ext cx="5136966" cy="403390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p21"/>
          <p:cNvSpPr/>
          <p:nvPr/>
        </p:nvSpPr>
        <p:spPr>
          <a:xfrm rot="5399964" flipH="1">
            <a:off x="2190744" y="-1800204"/>
            <a:ext cx="5162562" cy="874389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5723400" y="1574900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1"/>
          </p:nvPr>
        </p:nvSpPr>
        <p:spPr>
          <a:xfrm>
            <a:off x="6070800" y="203803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title" idx="2"/>
          </p:nvPr>
        </p:nvSpPr>
        <p:spPr>
          <a:xfrm>
            <a:off x="1705700" y="2647400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3"/>
          </p:nvPr>
        </p:nvSpPr>
        <p:spPr>
          <a:xfrm>
            <a:off x="2053100" y="311053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 idx="4"/>
          </p:nvPr>
        </p:nvSpPr>
        <p:spPr>
          <a:xfrm>
            <a:off x="5723400" y="3566325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5"/>
          </p:nvPr>
        </p:nvSpPr>
        <p:spPr>
          <a:xfrm>
            <a:off x="6070800" y="402945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 idx="6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92715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accent3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 rot="1799963" flipH="1">
            <a:off x="127773" y="-2554371"/>
            <a:ext cx="5410470" cy="8996723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17" name="Google Shape;117;p22"/>
          <p:cNvSpPr/>
          <p:nvPr/>
        </p:nvSpPr>
        <p:spPr>
          <a:xfrm rot="-9268275" flipH="1">
            <a:off x="3760339" y="-522949"/>
            <a:ext cx="5410477" cy="1020566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rot="-9268275" flipH="1">
            <a:off x="3898756" y="1253"/>
            <a:ext cx="5410477" cy="837278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2"/>
          <p:cNvSpPr/>
          <p:nvPr/>
        </p:nvSpPr>
        <p:spPr>
          <a:xfrm rot="2699947" flipH="1">
            <a:off x="-985224" y="-1611645"/>
            <a:ext cx="7406009" cy="6966017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1566600" y="333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566600" y="39242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 idx="2"/>
          </p:nvPr>
        </p:nvSpPr>
        <p:spPr>
          <a:xfrm>
            <a:off x="5241000" y="333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5241000" y="39242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 idx="4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01939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accent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 rot="-7633385">
            <a:off x="2892276" y="-1209409"/>
            <a:ext cx="5182543" cy="8097487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27" name="Google Shape;127;p23"/>
          <p:cNvSpPr/>
          <p:nvPr/>
        </p:nvSpPr>
        <p:spPr>
          <a:xfrm rot="-7405719">
            <a:off x="-1967264" y="-2636443"/>
            <a:ext cx="9424495" cy="1300025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1653075" y="1449700"/>
            <a:ext cx="2867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1653063" y="23455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idx="2"/>
          </p:nvPr>
        </p:nvSpPr>
        <p:spPr>
          <a:xfrm>
            <a:off x="5538251" y="1449700"/>
            <a:ext cx="2867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3"/>
          </p:nvPr>
        </p:nvSpPr>
        <p:spPr>
          <a:xfrm>
            <a:off x="5538243" y="23455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4"/>
          </p:nvPr>
        </p:nvSpPr>
        <p:spPr>
          <a:xfrm>
            <a:off x="1653075" y="3187950"/>
            <a:ext cx="2867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5"/>
          </p:nvPr>
        </p:nvSpPr>
        <p:spPr>
          <a:xfrm>
            <a:off x="1653063" y="40837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6"/>
          </p:nvPr>
        </p:nvSpPr>
        <p:spPr>
          <a:xfrm>
            <a:off x="5538252" y="3187950"/>
            <a:ext cx="2867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7"/>
          </p:nvPr>
        </p:nvSpPr>
        <p:spPr>
          <a:xfrm>
            <a:off x="5538243" y="4083775"/>
            <a:ext cx="286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 idx="8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65130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dk2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/>
          <p:nvPr/>
        </p:nvSpPr>
        <p:spPr>
          <a:xfrm rot="-5400036" flipH="1">
            <a:off x="4762490" y="876312"/>
            <a:ext cx="5143500" cy="3390876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9" name="Google Shape;139;p24"/>
          <p:cNvSpPr/>
          <p:nvPr/>
        </p:nvSpPr>
        <p:spPr>
          <a:xfrm rot="-5400036" flipH="1">
            <a:off x="847747" y="-847719"/>
            <a:ext cx="5143500" cy="6838938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0" name="Google Shape;140;p24"/>
          <p:cNvSpPr/>
          <p:nvPr/>
        </p:nvSpPr>
        <p:spPr>
          <a:xfrm rot="-5400036" flipH="1">
            <a:off x="4131387" y="440613"/>
            <a:ext cx="5143500" cy="426227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166328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accent3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/>
          <p:nvPr/>
        </p:nvSpPr>
        <p:spPr>
          <a:xfrm rot="-9708718" flipH="1">
            <a:off x="4327104" y="-249784"/>
            <a:ext cx="5143497" cy="5483643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4" name="Google Shape;144;p25"/>
          <p:cNvSpPr/>
          <p:nvPr/>
        </p:nvSpPr>
        <p:spPr>
          <a:xfrm rot="-9942330" flipH="1">
            <a:off x="4501069" y="230937"/>
            <a:ext cx="4631551" cy="408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5" name="Google Shape;145;p25"/>
          <p:cNvSpPr/>
          <p:nvPr/>
        </p:nvSpPr>
        <p:spPr>
          <a:xfrm rot="-9942329" flipH="1">
            <a:off x="-901844" y="-630180"/>
            <a:ext cx="10442362" cy="7154713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1943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dk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/>
          <p:nvPr/>
        </p:nvSpPr>
        <p:spPr>
          <a:xfrm rot="5400071">
            <a:off x="-157036" y="-350253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9" name="Google Shape;149;p26"/>
          <p:cNvSpPr/>
          <p:nvPr/>
        </p:nvSpPr>
        <p:spPr>
          <a:xfrm rot="-5399929">
            <a:off x="4319714" y="-437227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6"/>
          <p:cNvSpPr/>
          <p:nvPr/>
        </p:nvSpPr>
        <p:spPr>
          <a:xfrm rot="-5399929">
            <a:off x="4564180" y="217369"/>
            <a:ext cx="5197230" cy="46862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" name="Google Shape;151;p26"/>
          <p:cNvSpPr/>
          <p:nvPr/>
        </p:nvSpPr>
        <p:spPr>
          <a:xfrm rot="5400069">
            <a:off x="-257989" y="-370647"/>
            <a:ext cx="5387688" cy="56717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634080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dk2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5399967" flipH="1">
            <a:off x="30283" y="-856842"/>
            <a:ext cx="5694570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7"/>
          <p:cNvSpPr/>
          <p:nvPr/>
        </p:nvSpPr>
        <p:spPr>
          <a:xfrm rot="-5400032" flipH="1">
            <a:off x="3601466" y="-867066"/>
            <a:ext cx="5714982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7"/>
          <p:cNvSpPr/>
          <p:nvPr/>
        </p:nvSpPr>
        <p:spPr>
          <a:xfrm rot="-5400021" flipH="1">
            <a:off x="1329088" y="-347286"/>
            <a:ext cx="8839206" cy="7171578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57" name="Google Shape;157;p27"/>
          <p:cNvSpPr/>
          <p:nvPr/>
        </p:nvSpPr>
        <p:spPr>
          <a:xfrm rot="5399978" flipH="1">
            <a:off x="-294226" y="-1848107"/>
            <a:ext cx="8324802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 idx="2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3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title" idx="4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5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title" idx="6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subTitle" idx="7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title" idx="8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subTitle" idx="9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13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14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92562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 rot="-36" flipH="1">
            <a:off x="-218050" y="-2190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3" name="Google Shape;173;p28"/>
          <p:cNvSpPr/>
          <p:nvPr/>
        </p:nvSpPr>
        <p:spPr>
          <a:xfrm rot="10799964" flipH="1">
            <a:off x="4506350" y="-1047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4" name="Google Shape;174;p28"/>
          <p:cNvSpPr/>
          <p:nvPr/>
        </p:nvSpPr>
        <p:spPr>
          <a:xfrm rot="-36" flipH="1">
            <a:off x="-65660" y="-12671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5" name="Google Shape;175;p28"/>
          <p:cNvSpPr/>
          <p:nvPr/>
        </p:nvSpPr>
        <p:spPr>
          <a:xfrm rot="10799964" flipH="1">
            <a:off x="4277740" y="-6575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1"/>
          </p:nvPr>
        </p:nvSpPr>
        <p:spPr>
          <a:xfrm>
            <a:off x="760625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2"/>
          </p:nvPr>
        </p:nvSpPr>
        <p:spPr>
          <a:xfrm>
            <a:off x="3413513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3"/>
          </p:nvPr>
        </p:nvSpPr>
        <p:spPr>
          <a:xfrm>
            <a:off x="6029988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hasCustomPrompt="1"/>
          </p:nvPr>
        </p:nvSpPr>
        <p:spPr>
          <a:xfrm>
            <a:off x="7604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4" hasCustomPrompt="1"/>
          </p:nvPr>
        </p:nvSpPr>
        <p:spPr>
          <a:xfrm>
            <a:off x="34133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5" hasCustomPrompt="1"/>
          </p:nvPr>
        </p:nvSpPr>
        <p:spPr>
          <a:xfrm>
            <a:off x="6029850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6"/>
          </p:nvPr>
        </p:nvSpPr>
        <p:spPr>
          <a:xfrm>
            <a:off x="728375" y="530525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 ExtraBold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8698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 rot="9136852">
            <a:off x="1710037" y="1050495"/>
            <a:ext cx="9823463" cy="795420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 flipH="1">
            <a:off x="4203150" y="2487163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1"/>
          </p:nvPr>
        </p:nvSpPr>
        <p:spPr>
          <a:xfrm flipH="1">
            <a:off x="3704850" y="3400763"/>
            <a:ext cx="47058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62811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 rot="10279750">
            <a:off x="2519167" y="3162263"/>
            <a:ext cx="7507675" cy="742407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 rot="-1140831" flipH="1">
            <a:off x="-1557482" y="-4164280"/>
            <a:ext cx="10945135" cy="909377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1"/>
          </p:nvPr>
        </p:nvSpPr>
        <p:spPr>
          <a:xfrm flipH="1">
            <a:off x="2002350" y="2638763"/>
            <a:ext cx="51390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86764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 rot="2699923" flipH="1">
            <a:off x="-798094" y="872280"/>
            <a:ext cx="5136977" cy="403388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6" name="Google Shape;196;p31"/>
          <p:cNvSpPr/>
          <p:nvPr/>
        </p:nvSpPr>
        <p:spPr>
          <a:xfrm rot="-9154638" flipH="1">
            <a:off x="4119374" y="-730832"/>
            <a:ext cx="5136988" cy="507974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7" name="Google Shape;197;p31"/>
          <p:cNvSpPr/>
          <p:nvPr/>
        </p:nvSpPr>
        <p:spPr>
          <a:xfrm rot="-7121299">
            <a:off x="2460957" y="-339764"/>
            <a:ext cx="7043532" cy="706813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8" name="Google Shape;198;p31"/>
          <p:cNvSpPr/>
          <p:nvPr/>
        </p:nvSpPr>
        <p:spPr>
          <a:xfrm rot="4406594">
            <a:off x="183526" y="-1446441"/>
            <a:ext cx="6720692" cy="670567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76046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 rot="-5096909">
            <a:off x="-3030721" y="-954161"/>
            <a:ext cx="9823495" cy="7954192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ctrTitle"/>
          </p:nvPr>
        </p:nvSpPr>
        <p:spPr>
          <a:xfrm>
            <a:off x="748675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1"/>
          </p:nvPr>
        </p:nvSpPr>
        <p:spPr>
          <a:xfrm>
            <a:off x="748675" y="1704550"/>
            <a:ext cx="42939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9" name="Google Shape;209;p32"/>
          <p:cNvSpPr txBox="1"/>
          <p:nvPr/>
        </p:nvSpPr>
        <p:spPr>
          <a:xfrm>
            <a:off x="748675" y="4131300"/>
            <a:ext cx="40083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300"/>
              </a:spcBef>
            </a:pP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100">
                <a:solidFill>
                  <a:srgbClr val="FFFFFF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100">
                <a:solidFill>
                  <a:srgbClr val="FFFFFF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lang="en" sz="1100">
                <a:solidFill>
                  <a:srgbClr val="FFFFFF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</a:t>
            </a:r>
            <a:r>
              <a:rPr lang="en" sz="10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 illustrations by </a:t>
            </a:r>
            <a:r>
              <a:rPr lang="en" sz="1100">
                <a:solidFill>
                  <a:srgbClr val="FFFFFF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Storyset</a:t>
            </a:r>
            <a:endParaRPr sz="1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2113291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 rot="5400000" flipH="1">
            <a:off x="751888" y="-1428763"/>
            <a:ext cx="6573420" cy="746760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2" name="Google Shape;212;p33"/>
          <p:cNvSpPr/>
          <p:nvPr/>
        </p:nvSpPr>
        <p:spPr>
          <a:xfrm rot="5400000" flipH="1">
            <a:off x="1947638" y="-2138020"/>
            <a:ext cx="6573420" cy="903852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5926714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dk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 rot="9054688" flipH="1">
            <a:off x="-787722" y="-114650"/>
            <a:ext cx="11007140" cy="633513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5" name="Google Shape;215;p34"/>
          <p:cNvSpPr/>
          <p:nvPr/>
        </p:nvSpPr>
        <p:spPr>
          <a:xfrm rot="9054688" flipH="1">
            <a:off x="-338445" y="149913"/>
            <a:ext cx="11007140" cy="824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74670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rot="-5541284" flipH="1">
            <a:off x="2826278" y="-1542061"/>
            <a:ext cx="5509574" cy="8226446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" name="Google Shape;19;p4"/>
          <p:cNvSpPr/>
          <p:nvPr/>
        </p:nvSpPr>
        <p:spPr>
          <a:xfrm rot="-5899740" flipH="1">
            <a:off x="-96631" y="-2002755"/>
            <a:ext cx="9124937" cy="978075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"/>
              <a:buAutoNum type="arabicPeriod"/>
              <a:defRPr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11391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849526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solidFill>
          <a:schemeClr val="dk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/>
          <p:nvPr/>
        </p:nvSpPr>
        <p:spPr>
          <a:xfrm rot="5400071">
            <a:off x="-157036" y="-350253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9" name="Google Shape;149;p26"/>
          <p:cNvSpPr/>
          <p:nvPr/>
        </p:nvSpPr>
        <p:spPr>
          <a:xfrm rot="-5399929">
            <a:off x="4319714" y="-437227"/>
            <a:ext cx="5197230" cy="6000750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6"/>
          <p:cNvSpPr/>
          <p:nvPr/>
        </p:nvSpPr>
        <p:spPr>
          <a:xfrm rot="-5399929">
            <a:off x="4564180" y="217369"/>
            <a:ext cx="5197230" cy="46862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" name="Google Shape;151;p26"/>
          <p:cNvSpPr/>
          <p:nvPr/>
        </p:nvSpPr>
        <p:spPr>
          <a:xfrm rot="5400069">
            <a:off x="-257989" y="-370647"/>
            <a:ext cx="5387688" cy="567178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953959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dk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 rot="-36" flipH="1">
            <a:off x="-218050" y="-2190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3" name="Google Shape;173;p28"/>
          <p:cNvSpPr/>
          <p:nvPr/>
        </p:nvSpPr>
        <p:spPr>
          <a:xfrm rot="10799964" flipH="1">
            <a:off x="4506350" y="-1047729"/>
            <a:ext cx="5124438" cy="837275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4" name="Google Shape;174;p28"/>
          <p:cNvSpPr/>
          <p:nvPr/>
        </p:nvSpPr>
        <p:spPr>
          <a:xfrm rot="-36" flipH="1">
            <a:off x="-65660" y="-12671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5" name="Google Shape;175;p28"/>
          <p:cNvSpPr/>
          <p:nvPr/>
        </p:nvSpPr>
        <p:spPr>
          <a:xfrm rot="10799964" flipH="1">
            <a:off x="4277740" y="-657501"/>
            <a:ext cx="5124438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1"/>
          </p:nvPr>
        </p:nvSpPr>
        <p:spPr>
          <a:xfrm>
            <a:off x="760625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2"/>
          </p:nvPr>
        </p:nvSpPr>
        <p:spPr>
          <a:xfrm>
            <a:off x="3413513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3"/>
          </p:nvPr>
        </p:nvSpPr>
        <p:spPr>
          <a:xfrm>
            <a:off x="6029988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hasCustomPrompt="1"/>
          </p:nvPr>
        </p:nvSpPr>
        <p:spPr>
          <a:xfrm>
            <a:off x="7604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4" hasCustomPrompt="1"/>
          </p:nvPr>
        </p:nvSpPr>
        <p:spPr>
          <a:xfrm>
            <a:off x="3413375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5" hasCustomPrompt="1"/>
          </p:nvPr>
        </p:nvSpPr>
        <p:spPr>
          <a:xfrm>
            <a:off x="6029850" y="1551725"/>
            <a:ext cx="2384100" cy="52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6"/>
          </p:nvPr>
        </p:nvSpPr>
        <p:spPr>
          <a:xfrm>
            <a:off x="728375" y="530525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 ExtraBold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511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_1_1_2_1">
    <p:bg>
      <p:bgPr>
        <a:solidFill>
          <a:schemeClr val="accent3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 rot="1799963" flipH="1">
            <a:off x="127773" y="-2554371"/>
            <a:ext cx="5410470" cy="8996723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/>
          <p:nvPr/>
        </p:nvSpPr>
        <p:spPr>
          <a:xfrm rot="-9268275" flipH="1">
            <a:off x="3760339" y="-522949"/>
            <a:ext cx="5410477" cy="1020566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rot="-9268275" flipH="1">
            <a:off x="3898756" y="1253"/>
            <a:ext cx="5410477" cy="837278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22"/>
          <p:cNvSpPr/>
          <p:nvPr/>
        </p:nvSpPr>
        <p:spPr>
          <a:xfrm rot="2699947" flipH="1">
            <a:off x="-985224" y="-1611645"/>
            <a:ext cx="7406009" cy="6966017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1566600" y="333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566600" y="39242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 idx="2"/>
          </p:nvPr>
        </p:nvSpPr>
        <p:spPr>
          <a:xfrm>
            <a:off x="5241000" y="333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5241000" y="39242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 idx="4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 rot="10279750">
            <a:off x="2519167" y="3162263"/>
            <a:ext cx="7507675" cy="742407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 rot="-1140831" flipH="1">
            <a:off x="-1557482" y="-4164280"/>
            <a:ext cx="10945135" cy="909377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1"/>
          </p:nvPr>
        </p:nvSpPr>
        <p:spPr>
          <a:xfrm flipH="1">
            <a:off x="2002350" y="2638763"/>
            <a:ext cx="51390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14797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 rot="2699923" flipH="1">
            <a:off x="-798094" y="872280"/>
            <a:ext cx="5136977" cy="403388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6" name="Google Shape;196;p31"/>
          <p:cNvSpPr/>
          <p:nvPr/>
        </p:nvSpPr>
        <p:spPr>
          <a:xfrm rot="-9154638" flipH="1">
            <a:off x="4119374" y="-730832"/>
            <a:ext cx="5136988" cy="507974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7" name="Google Shape;197;p31"/>
          <p:cNvSpPr/>
          <p:nvPr/>
        </p:nvSpPr>
        <p:spPr>
          <a:xfrm rot="-7121299">
            <a:off x="2460957" y="-339764"/>
            <a:ext cx="7043532" cy="706813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8" name="Google Shape;198;p31"/>
          <p:cNvSpPr/>
          <p:nvPr/>
        </p:nvSpPr>
        <p:spPr>
          <a:xfrm rot="4406594">
            <a:off x="183526" y="-1446441"/>
            <a:ext cx="6720692" cy="670567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39121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 rot="5400000" flipH="1">
            <a:off x="751888" y="-1428763"/>
            <a:ext cx="6573420" cy="746760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2" name="Google Shape;212;p33"/>
          <p:cNvSpPr/>
          <p:nvPr/>
        </p:nvSpPr>
        <p:spPr>
          <a:xfrm rot="5400000" flipH="1">
            <a:off x="1947638" y="-2138020"/>
            <a:ext cx="6573420" cy="903852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14419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dk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 rot="9054688" flipH="1">
            <a:off x="-787722" y="-114650"/>
            <a:ext cx="11007140" cy="633513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5" name="Google Shape;215;p34"/>
          <p:cNvSpPr/>
          <p:nvPr/>
        </p:nvSpPr>
        <p:spPr>
          <a:xfrm rot="9054688" flipH="1">
            <a:off x="-338445" y="149913"/>
            <a:ext cx="11007140" cy="824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54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 rot="5400000" flipH="1">
            <a:off x="751888" y="-1428763"/>
            <a:ext cx="6573420" cy="746760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3"/>
          <p:cNvSpPr/>
          <p:nvPr/>
        </p:nvSpPr>
        <p:spPr>
          <a:xfrm rot="5400000" flipH="1">
            <a:off x="1947638" y="-2138020"/>
            <a:ext cx="6573420" cy="903852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bg>
      <p:bgPr>
        <a:solidFill>
          <a:schemeClr val="dk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 rot="9054688" flipH="1">
            <a:off x="-787722" y="-114650"/>
            <a:ext cx="11007140" cy="633513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4"/>
          <p:cNvSpPr/>
          <p:nvPr/>
        </p:nvSpPr>
        <p:spPr>
          <a:xfrm rot="9054688" flipH="1">
            <a:off x="-338445" y="149913"/>
            <a:ext cx="11007140" cy="824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 rot="10279750">
            <a:off x="2519167" y="3162263"/>
            <a:ext cx="7507675" cy="742407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 rot="-1140831" flipH="1">
            <a:off x="-1557482" y="-4164280"/>
            <a:ext cx="10945135" cy="909377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1"/>
          </p:nvPr>
        </p:nvSpPr>
        <p:spPr>
          <a:xfrm flipH="1">
            <a:off x="2002350" y="2638763"/>
            <a:ext cx="51390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5243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 rot="2699923" flipH="1">
            <a:off x="-798094" y="872280"/>
            <a:ext cx="5136977" cy="403388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31"/>
          <p:cNvSpPr/>
          <p:nvPr/>
        </p:nvSpPr>
        <p:spPr>
          <a:xfrm rot="-9154638" flipH="1">
            <a:off x="4119374" y="-730832"/>
            <a:ext cx="5136988" cy="507974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31"/>
          <p:cNvSpPr/>
          <p:nvPr/>
        </p:nvSpPr>
        <p:spPr>
          <a:xfrm rot="-7121299">
            <a:off x="2460957" y="-339764"/>
            <a:ext cx="7043532" cy="706813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31"/>
          <p:cNvSpPr/>
          <p:nvPr/>
        </p:nvSpPr>
        <p:spPr>
          <a:xfrm rot="4406594">
            <a:off x="183526" y="-1446441"/>
            <a:ext cx="6720692" cy="670567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962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9.xml"/><Relationship Id="rId9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68" r:id="rId5"/>
    <p:sldLayoutId id="2147483679" r:id="rId6"/>
    <p:sldLayoutId id="2147483680" r:id="rId7"/>
    <p:sldLayoutId id="2147483687" r:id="rId8"/>
    <p:sldLayoutId id="2147483720" r:id="rId9"/>
    <p:sldLayoutId id="2147483721" r:id="rId10"/>
    <p:sldLayoutId id="2147483722" r:id="rId11"/>
    <p:sldLayoutId id="2147483723" r:id="rId12"/>
    <p:sldLayoutId id="214748372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71526"/>
            <a:ext cx="8229601" cy="3861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111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buClrTx/>
              <a:buFontTx/>
              <a:buNone/>
            </a:pPr>
            <a:fld id="{D3FB3110-FF3C-4403-B914-12C1D1B9AD53}" type="datetimeFigureOut">
              <a:rPr lang="en-IN" kern="1200" smtClean="0">
                <a:solidFill>
                  <a:prstClr val="black">
                    <a:tint val="75000"/>
                  </a:prstClr>
                </a:solidFill>
              </a:rPr>
              <a:pPr>
                <a:buClrTx/>
                <a:buFontTx/>
                <a:buNone/>
              </a:pPr>
              <a:t>01-02-2023</a:t>
            </a:fld>
            <a:endParaRPr lang="en-IN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4767263"/>
            <a:ext cx="26289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buClrTx/>
              <a:buFontTx/>
              <a:buNone/>
            </a:pPr>
            <a:endParaRPr lang="en-IN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1621" y="40341"/>
            <a:ext cx="8421574" cy="477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29" name="Group 28"/>
          <p:cNvGrpSpPr/>
          <p:nvPr/>
        </p:nvGrpSpPr>
        <p:grpSpPr>
          <a:xfrm flipH="1">
            <a:off x="8386009" y="0"/>
            <a:ext cx="770023" cy="666250"/>
            <a:chOff x="-20055" y="0"/>
            <a:chExt cx="1026697" cy="888333"/>
          </a:xfrm>
        </p:grpSpPr>
        <p:sp>
          <p:nvSpPr>
            <p:cNvPr id="30" name="Freeform 29"/>
            <p:cNvSpPr/>
            <p:nvPr/>
          </p:nvSpPr>
          <p:spPr>
            <a:xfrm>
              <a:off x="0" y="0"/>
              <a:ext cx="1006642" cy="745960"/>
            </a:xfrm>
            <a:custGeom>
              <a:avLst/>
              <a:gdLst>
                <a:gd name="connsiteX0" fmla="*/ 0 w 1006642"/>
                <a:gd name="connsiteY0" fmla="*/ 0 h 745960"/>
                <a:gd name="connsiteX1" fmla="*/ 994513 w 1006642"/>
                <a:gd name="connsiteY1" fmla="*/ 0 h 745960"/>
                <a:gd name="connsiteX2" fmla="*/ 1006642 w 1006642"/>
                <a:gd name="connsiteY2" fmla="*/ 120318 h 745960"/>
                <a:gd name="connsiteX3" fmla="*/ 381000 w 1006642"/>
                <a:gd name="connsiteY3" fmla="*/ 745960 h 745960"/>
                <a:gd name="connsiteX4" fmla="*/ 31197 w 1006642"/>
                <a:gd name="connsiteY4" fmla="*/ 639110 h 745960"/>
                <a:gd name="connsiteX5" fmla="*/ 0 w 1006642"/>
                <a:gd name="connsiteY5" fmla="*/ 613370 h 74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6642" h="745960">
                  <a:moveTo>
                    <a:pt x="0" y="0"/>
                  </a:moveTo>
                  <a:lnTo>
                    <a:pt x="994513" y="0"/>
                  </a:lnTo>
                  <a:lnTo>
                    <a:pt x="1006642" y="120318"/>
                  </a:lnTo>
                  <a:cubicBezTo>
                    <a:pt x="1006642" y="465851"/>
                    <a:pt x="726533" y="745960"/>
                    <a:pt x="381000" y="745960"/>
                  </a:cubicBezTo>
                  <a:cubicBezTo>
                    <a:pt x="251425" y="745960"/>
                    <a:pt x="131051" y="706570"/>
                    <a:pt x="31197" y="639110"/>
                  </a:cubicBezTo>
                  <a:lnTo>
                    <a:pt x="0" y="613370"/>
                  </a:lnTo>
                  <a:close/>
                </a:path>
              </a:pathLst>
            </a:custGeom>
            <a:solidFill>
              <a:srgbClr val="E528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  <a:buFontTx/>
                <a:buNone/>
              </a:pPr>
              <a:endParaRPr lang="en-US" sz="1350" kern="1200">
                <a:solidFill>
                  <a:prstClr val="white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-20055" y="362951"/>
              <a:ext cx="525382" cy="525382"/>
            </a:xfrm>
            <a:prstGeom prst="ellipse">
              <a:avLst/>
            </a:prstGeom>
            <a:solidFill>
              <a:srgbClr val="0C243B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  <a:buFontTx/>
                <a:buNone/>
              </a:pPr>
              <a:endParaRPr lang="en-US" sz="1350" kern="1200">
                <a:solidFill>
                  <a:prstClr val="white"/>
                </a:solidFill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366962" y="635670"/>
              <a:ext cx="252663" cy="252663"/>
            </a:xfrm>
            <a:prstGeom prst="ellipse">
              <a:avLst/>
            </a:prstGeom>
            <a:solidFill>
              <a:srgbClr val="0C243B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  <a:buFontTx/>
                <a:buNone/>
              </a:pPr>
              <a:endParaRPr lang="en-US" sz="1350" kern="1200">
                <a:solidFill>
                  <a:prstClr val="white"/>
                </a:solidFill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513" y="40341"/>
            <a:ext cx="41960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buClrTx/>
              <a:buFontTx/>
              <a:buNone/>
            </a:pPr>
            <a:fld id="{BDB5AB6D-391A-4B91-BBC5-EC1DA34DDAE0}" type="slidenum">
              <a:rPr lang="en-IN" kern="1200" smtClean="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‹N°›</a:t>
            </a:fld>
            <a:endParaRPr lang="en-IN" kern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275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txStyles>
    <p:titleStyle>
      <a:lvl1pPr marL="54000" indent="-54000"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>
          <a:solidFill>
            <a:schemeClr val="tx1"/>
          </a:solidFill>
          <a:latin typeface="Cambria" panose="02040503050406030204" pitchFamily="18" charset="0"/>
          <a:ea typeface="+mj-ea"/>
          <a:cs typeface="Times New Roman" panose="02020603050405020304" pitchFamily="18" charset="0"/>
        </a:defRPr>
      </a:lvl1pPr>
    </p:titleStyle>
    <p:bodyStyle>
      <a:lvl1pPr marL="54000" indent="-5400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000" indent="-54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4000" indent="-54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54000" indent="-54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54000" indent="-54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36">
          <p15:clr>
            <a:srgbClr val="F26B43"/>
          </p15:clr>
        </p15:guide>
        <p15:guide id="2" pos="3840">
          <p15:clr>
            <a:srgbClr val="F26B43"/>
          </p15:clr>
        </p15:guide>
        <p15:guide id="3" pos="7296">
          <p15:clr>
            <a:srgbClr val="F26B43"/>
          </p15:clr>
        </p15:guide>
        <p15:guide id="4" pos="384">
          <p15:clr>
            <a:srgbClr val="F26B43"/>
          </p15:clr>
        </p15:guide>
        <p15:guide id="5" orient="horz" pos="456">
          <p15:clr>
            <a:srgbClr val="F26B43"/>
          </p15:clr>
        </p15:guide>
        <p15:guide id="6" orient="horz" pos="648">
          <p15:clr>
            <a:srgbClr val="F26B43"/>
          </p15:clr>
        </p15:guide>
        <p15:guide id="7" orient="horz" pos="391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39665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6" r:id="rId28"/>
    <p:sldLayoutId id="2147483717" r:id="rId29"/>
    <p:sldLayoutId id="2147483718" r:id="rId30"/>
    <p:sldLayoutId id="2147483719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012274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competitive-data-science-predict-future-sales/dat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71"/>
          <p:cNvSpPr txBox="1">
            <a:spLocks noGrp="1"/>
          </p:cNvSpPr>
          <p:nvPr>
            <p:ph type="title"/>
          </p:nvPr>
        </p:nvSpPr>
        <p:spPr>
          <a:xfrm>
            <a:off x="2472749" y="13854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Amath SALL</a:t>
            </a:r>
            <a:endParaRPr dirty="0"/>
          </a:p>
        </p:txBody>
      </p:sp>
      <p:sp>
        <p:nvSpPr>
          <p:cNvPr id="1964" name="Google Shape;1964;p71"/>
          <p:cNvSpPr txBox="1">
            <a:spLocks noGrp="1"/>
          </p:cNvSpPr>
          <p:nvPr>
            <p:ph type="subTitle" idx="1"/>
          </p:nvPr>
        </p:nvSpPr>
        <p:spPr>
          <a:xfrm>
            <a:off x="2472749" y="20093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Elève ingénieur des travaux statistiques</a:t>
            </a:r>
            <a:endParaRPr dirty="0"/>
          </a:p>
        </p:txBody>
      </p:sp>
      <p:sp>
        <p:nvSpPr>
          <p:cNvPr id="1965" name="Google Shape;1965;p71"/>
          <p:cNvSpPr txBox="1">
            <a:spLocks noGrp="1"/>
          </p:cNvSpPr>
          <p:nvPr>
            <p:ph type="title" idx="2"/>
          </p:nvPr>
        </p:nvSpPr>
        <p:spPr>
          <a:xfrm>
            <a:off x="5908820" y="2808625"/>
            <a:ext cx="378381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El Moustapha</a:t>
            </a:r>
            <a:br>
              <a:rPr lang="en" dirty="0" smtClean="0"/>
            </a:br>
            <a:r>
              <a:rPr lang="en" dirty="0" smtClean="0"/>
              <a:t> DIOP</a:t>
            </a:r>
            <a:endParaRPr dirty="0"/>
          </a:p>
        </p:txBody>
      </p:sp>
      <p:sp>
        <p:nvSpPr>
          <p:cNvPr id="1966" name="Google Shape;1966;p71"/>
          <p:cNvSpPr txBox="1">
            <a:spLocks noGrp="1"/>
          </p:cNvSpPr>
          <p:nvPr>
            <p:ph type="subTitle" idx="3"/>
          </p:nvPr>
        </p:nvSpPr>
        <p:spPr>
          <a:xfrm>
            <a:off x="5966454" y="352904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/>
              <a:t>Elève ingénieur des travaux statistiques</a:t>
            </a:r>
          </a:p>
        </p:txBody>
      </p:sp>
      <p:sp>
        <p:nvSpPr>
          <p:cNvPr id="1967" name="Google Shape;1967;p71"/>
          <p:cNvSpPr txBox="1">
            <a:spLocks noGrp="1"/>
          </p:cNvSpPr>
          <p:nvPr>
            <p:ph type="title" idx="4"/>
          </p:nvPr>
        </p:nvSpPr>
        <p:spPr>
          <a:xfrm>
            <a:off x="912525" y="171449"/>
            <a:ext cx="4659491" cy="5732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Présentateur</a:t>
            </a:r>
            <a:endParaRPr dirty="0"/>
          </a:p>
        </p:txBody>
      </p:sp>
      <p:pic>
        <p:nvPicPr>
          <p:cNvPr id="1968" name="Google Shape;1968;p71"/>
          <p:cNvPicPr preferRelativeResize="0"/>
          <p:nvPr/>
        </p:nvPicPr>
        <p:blipFill rotWithShape="1">
          <a:blip r:embed="rId3">
            <a:alphaModFix/>
          </a:blip>
          <a:srcRect l="17093" t="24359" r="17086" b="-24360"/>
          <a:stretch/>
        </p:blipFill>
        <p:spPr>
          <a:xfrm rot="5400000" flipH="1">
            <a:off x="6158044" y="1107333"/>
            <a:ext cx="1591380" cy="1611684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" name="Google Shape;1963;p71"/>
          <p:cNvSpPr txBox="1">
            <a:spLocks/>
          </p:cNvSpPr>
          <p:nvPr/>
        </p:nvSpPr>
        <p:spPr>
          <a:xfrm>
            <a:off x="1310466" y="3845807"/>
            <a:ext cx="309428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dirty="0" smtClean="0"/>
              <a:t>Diakhou NDAW</a:t>
            </a:r>
            <a:endParaRPr lang="fr-FR" dirty="0"/>
          </a:p>
        </p:txBody>
      </p:sp>
      <p:sp>
        <p:nvSpPr>
          <p:cNvPr id="11" name="Google Shape;1964;p71"/>
          <p:cNvSpPr txBox="1">
            <a:spLocks/>
          </p:cNvSpPr>
          <p:nvPr/>
        </p:nvSpPr>
        <p:spPr>
          <a:xfrm>
            <a:off x="1310466" y="4373507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6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/>
            <a:r>
              <a:rPr lang="fr-FR" dirty="0"/>
              <a:t>Elève ingénieur des travaux statistiques</a:t>
            </a:r>
          </a:p>
        </p:txBody>
      </p:sp>
      <p:pic>
        <p:nvPicPr>
          <p:cNvPr id="1026" name="Picture 2" descr="Photo de Amath SA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005" y="1272422"/>
            <a:ext cx="1421907" cy="1803392"/>
          </a:xfrm>
          <a:prstGeom prst="ellipse">
            <a:avLst/>
          </a:prstGeom>
          <a:ln w="63500" cap="rnd">
            <a:solidFill>
              <a:schemeClr val="bg1">
                <a:lumMod val="9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 prst="hardEdge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khou NDA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320" y="3336326"/>
            <a:ext cx="1917572" cy="200460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7"/>
          <p:cNvSpPr txBox="1">
            <a:spLocks noGrp="1"/>
          </p:cNvSpPr>
          <p:nvPr>
            <p:ph type="title" idx="6"/>
          </p:nvPr>
        </p:nvSpPr>
        <p:spPr>
          <a:xfrm>
            <a:off x="-73573" y="92001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Répartition des ventes</a:t>
            </a:r>
            <a:endParaRPr sz="3200" dirty="0"/>
          </a:p>
        </p:txBody>
      </p:sp>
      <p:sp>
        <p:nvSpPr>
          <p:cNvPr id="19" name="Google Shape;821;p42"/>
          <p:cNvSpPr txBox="1">
            <a:spLocks/>
          </p:cNvSpPr>
          <p:nvPr/>
        </p:nvSpPr>
        <p:spPr>
          <a:xfrm>
            <a:off x="1110975" y="585573"/>
            <a:ext cx="2362216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2400" dirty="0" smtClean="0"/>
              <a:t>Par catégorie</a:t>
            </a:r>
            <a:endParaRPr lang="fr-FR" sz="2400" dirty="0"/>
          </a:p>
        </p:txBody>
      </p:sp>
      <p:sp>
        <p:nvSpPr>
          <p:cNvPr id="20" name="Google Shape;833;p42"/>
          <p:cNvSpPr/>
          <p:nvPr/>
        </p:nvSpPr>
        <p:spPr>
          <a:xfrm>
            <a:off x="378710" y="620920"/>
            <a:ext cx="579681" cy="4789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34;p42"/>
          <p:cNvSpPr txBox="1">
            <a:spLocks/>
          </p:cNvSpPr>
          <p:nvPr/>
        </p:nvSpPr>
        <p:spPr>
          <a:xfrm>
            <a:off x="294600" y="615597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/>
              <a:t>c</a:t>
            </a:r>
            <a:endParaRPr lang="en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8" t="5143" r="8735"/>
          <a:stretch/>
        </p:blipFill>
        <p:spPr>
          <a:xfrm>
            <a:off x="1042500" y="1143045"/>
            <a:ext cx="6850795" cy="333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2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7"/>
          <p:cNvSpPr txBox="1">
            <a:spLocks noGrp="1"/>
          </p:cNvSpPr>
          <p:nvPr>
            <p:ph type="title" idx="6"/>
          </p:nvPr>
        </p:nvSpPr>
        <p:spPr>
          <a:xfrm>
            <a:off x="0" y="133994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Répartition des ventes</a:t>
            </a:r>
            <a:endParaRPr sz="3200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561490" y="575733"/>
            <a:ext cx="21020" cy="382774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3" name="Google Shape;821;p42"/>
          <p:cNvSpPr txBox="1">
            <a:spLocks/>
          </p:cNvSpPr>
          <p:nvPr/>
        </p:nvSpPr>
        <p:spPr>
          <a:xfrm>
            <a:off x="1029097" y="570417"/>
            <a:ext cx="222469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2000" dirty="0" smtClean="0"/>
              <a:t>Par produit</a:t>
            </a:r>
            <a:endParaRPr lang="fr-FR" sz="2000" dirty="0"/>
          </a:p>
        </p:txBody>
      </p:sp>
      <p:sp>
        <p:nvSpPr>
          <p:cNvPr id="14" name="Google Shape;833;p42"/>
          <p:cNvSpPr/>
          <p:nvPr/>
        </p:nvSpPr>
        <p:spPr>
          <a:xfrm>
            <a:off x="284271" y="570417"/>
            <a:ext cx="579681" cy="48378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34;p42"/>
          <p:cNvSpPr txBox="1">
            <a:spLocks/>
          </p:cNvSpPr>
          <p:nvPr/>
        </p:nvSpPr>
        <p:spPr>
          <a:xfrm>
            <a:off x="184847" y="585990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 smtClean="0"/>
              <a:t>d</a:t>
            </a:r>
            <a:endParaRPr lang="en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7" t="5565" r="9656" b="1793"/>
          <a:stretch/>
        </p:blipFill>
        <p:spPr>
          <a:xfrm>
            <a:off x="0" y="1046659"/>
            <a:ext cx="4319752" cy="331824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1" t="5863" r="8851"/>
          <a:stretch/>
        </p:blipFill>
        <p:spPr>
          <a:xfrm>
            <a:off x="4687613" y="1054199"/>
            <a:ext cx="4666593" cy="331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4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517;p57"/>
          <p:cNvSpPr txBox="1">
            <a:spLocks noGrp="1"/>
          </p:cNvSpPr>
          <p:nvPr>
            <p:ph type="title" idx="4294967295"/>
          </p:nvPr>
        </p:nvSpPr>
        <p:spPr>
          <a:xfrm>
            <a:off x="1700200" y="145709"/>
            <a:ext cx="5286729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Répartition</a:t>
            </a:r>
            <a:r>
              <a:rPr lang="en" sz="2800" dirty="0" smtClean="0"/>
              <a:t> </a:t>
            </a:r>
            <a:r>
              <a:rPr lang="en" sz="32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des prix</a:t>
            </a:r>
            <a:endParaRPr sz="32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8" name="Google Shape;821;p42"/>
          <p:cNvSpPr txBox="1">
            <a:spLocks/>
          </p:cNvSpPr>
          <p:nvPr/>
        </p:nvSpPr>
        <p:spPr>
          <a:xfrm>
            <a:off x="1700200" y="738214"/>
            <a:ext cx="20248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1800" dirty="0" smtClean="0"/>
              <a:t>Par catégorie</a:t>
            </a:r>
            <a:endParaRPr lang="fr-FR" sz="1800" dirty="0"/>
          </a:p>
        </p:txBody>
      </p:sp>
      <p:sp>
        <p:nvSpPr>
          <p:cNvPr id="19" name="Google Shape;833;p42"/>
          <p:cNvSpPr/>
          <p:nvPr/>
        </p:nvSpPr>
        <p:spPr>
          <a:xfrm>
            <a:off x="1036410" y="781424"/>
            <a:ext cx="579681" cy="4789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34;p42"/>
          <p:cNvSpPr txBox="1">
            <a:spLocks/>
          </p:cNvSpPr>
          <p:nvPr/>
        </p:nvSpPr>
        <p:spPr>
          <a:xfrm>
            <a:off x="952300" y="776101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 smtClean="0"/>
              <a:t>a</a:t>
            </a:r>
            <a:endParaRPr lang="en" dirty="0"/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7" t="5266" r="9081"/>
          <a:stretch/>
        </p:blipFill>
        <p:spPr>
          <a:xfrm>
            <a:off x="732264" y="1341688"/>
            <a:ext cx="3976370" cy="3304053"/>
          </a:xfrm>
          <a:prstGeom prst="rect">
            <a:avLst/>
          </a:prstGeom>
        </p:spPr>
      </p:pic>
      <p:sp>
        <p:nvSpPr>
          <p:cNvPr id="22" name="Google Shape;821;p42"/>
          <p:cNvSpPr txBox="1">
            <a:spLocks/>
          </p:cNvSpPr>
          <p:nvPr/>
        </p:nvSpPr>
        <p:spPr>
          <a:xfrm>
            <a:off x="6465713" y="700327"/>
            <a:ext cx="20248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1800" dirty="0" smtClean="0"/>
              <a:t>Par produit</a:t>
            </a:r>
            <a:endParaRPr lang="fr-FR" sz="1800" dirty="0"/>
          </a:p>
        </p:txBody>
      </p:sp>
      <p:sp>
        <p:nvSpPr>
          <p:cNvPr id="23" name="Google Shape;833;p42"/>
          <p:cNvSpPr/>
          <p:nvPr/>
        </p:nvSpPr>
        <p:spPr>
          <a:xfrm>
            <a:off x="5801923" y="743537"/>
            <a:ext cx="579681" cy="4789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34;p42"/>
          <p:cNvSpPr txBox="1">
            <a:spLocks/>
          </p:cNvSpPr>
          <p:nvPr/>
        </p:nvSpPr>
        <p:spPr>
          <a:xfrm>
            <a:off x="5717813" y="738214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/>
              <a:t>b</a:t>
            </a:r>
            <a:endParaRPr lang="en" dirty="0"/>
          </a:p>
        </p:txBody>
      </p:sp>
      <p:cxnSp>
        <p:nvCxnSpPr>
          <p:cNvPr id="25" name="Connecteur droit 24"/>
          <p:cNvCxnSpPr/>
          <p:nvPr/>
        </p:nvCxnSpPr>
        <p:spPr>
          <a:xfrm>
            <a:off x="4897914" y="1029440"/>
            <a:ext cx="21020" cy="382774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2" t="6163" r="8851"/>
          <a:stretch/>
        </p:blipFill>
        <p:spPr>
          <a:xfrm>
            <a:off x="5079254" y="1458514"/>
            <a:ext cx="3844029" cy="30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8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517;p57"/>
          <p:cNvSpPr txBox="1">
            <a:spLocks noGrp="1"/>
          </p:cNvSpPr>
          <p:nvPr>
            <p:ph type="title" idx="4294967295"/>
          </p:nvPr>
        </p:nvSpPr>
        <p:spPr>
          <a:xfrm>
            <a:off x="1700200" y="145709"/>
            <a:ext cx="5286729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Répartition</a:t>
            </a:r>
            <a:r>
              <a:rPr lang="en" sz="2800" dirty="0" smtClean="0"/>
              <a:t> </a:t>
            </a:r>
            <a:r>
              <a:rPr lang="en" sz="3200" dirty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des prix</a:t>
            </a:r>
            <a:endParaRPr sz="32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8" name="Google Shape;821;p42"/>
          <p:cNvSpPr txBox="1">
            <a:spLocks/>
          </p:cNvSpPr>
          <p:nvPr/>
        </p:nvSpPr>
        <p:spPr>
          <a:xfrm>
            <a:off x="1700200" y="738214"/>
            <a:ext cx="3260683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1300" dirty="0" smtClean="0"/>
              <a:t>Par boutique et par catégorie (les 3 premières les plus vendus)</a:t>
            </a:r>
            <a:endParaRPr lang="fr-FR" sz="1300" dirty="0"/>
          </a:p>
        </p:txBody>
      </p:sp>
      <p:sp>
        <p:nvSpPr>
          <p:cNvPr id="19" name="Google Shape;833;p42"/>
          <p:cNvSpPr/>
          <p:nvPr/>
        </p:nvSpPr>
        <p:spPr>
          <a:xfrm>
            <a:off x="1036410" y="781424"/>
            <a:ext cx="579681" cy="4789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34;p42"/>
          <p:cNvSpPr txBox="1">
            <a:spLocks/>
          </p:cNvSpPr>
          <p:nvPr/>
        </p:nvSpPr>
        <p:spPr>
          <a:xfrm>
            <a:off x="952300" y="740704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/>
              <a:t>c</a:t>
            </a:r>
            <a:endParaRPr lang="en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73" y="1268404"/>
            <a:ext cx="7354571" cy="374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Data </a:t>
            </a:r>
            <a:r>
              <a:rPr lang="fr-FR" dirty="0" err="1" smtClean="0"/>
              <a:t>cleaning</a:t>
            </a:r>
            <a:endParaRPr dirty="0"/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190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 idx="15"/>
          </p:nvPr>
        </p:nvSpPr>
        <p:spPr>
          <a:xfrm>
            <a:off x="1050623" y="159431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 smtClean="0"/>
              <a:t>Data cleaning et Feature Engeneering</a:t>
            </a:r>
            <a:endParaRPr sz="26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D3D061E8-78AB-E5F2-661D-90B22689F0F0}"/>
              </a:ext>
            </a:extLst>
          </p:cNvPr>
          <p:cNvSpPr txBox="1"/>
          <p:nvPr/>
        </p:nvSpPr>
        <p:spPr>
          <a:xfrm>
            <a:off x="1281031" y="662836"/>
            <a:ext cx="7473592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 smtClean="0">
                <a:latin typeface="Poppins" panose="00000500000000000000" pitchFamily="2" charset="0"/>
                <a:cs typeface="Poppins" panose="00000500000000000000" pitchFamily="2" charset="0"/>
              </a:rPr>
              <a:t>L’analyse descriptive a montré que la base contenait beaucoup d’incohérences, et surtout qu’il n’ y avait définitivement pas assez de variables pour faire tourner un modèle</a:t>
            </a:r>
            <a:endParaRPr lang="fr-FR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xmlns="" id="{8D840C93-65E3-35CE-62CF-D71A2DBCB468}"/>
              </a:ext>
            </a:extLst>
          </p:cNvPr>
          <p:cNvSpPr txBox="1"/>
          <p:nvPr/>
        </p:nvSpPr>
        <p:spPr>
          <a:xfrm>
            <a:off x="2361535" y="2023711"/>
            <a:ext cx="4820983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</a:lstStyle>
          <a:p>
            <a:r>
              <a:rPr lang="fr-FR" sz="1400" b="1" dirty="0" smtClean="0">
                <a:solidFill>
                  <a:srgbClr val="191919"/>
                </a:solidFill>
              </a:rPr>
              <a:t>Rendre la base plus digeste pour un modèle ML</a:t>
            </a:r>
            <a:endParaRPr lang="fr-FR" sz="1400" b="1" dirty="0">
              <a:solidFill>
                <a:srgbClr val="191919"/>
              </a:solidFill>
            </a:endParaRPr>
          </a:p>
        </p:txBody>
      </p:sp>
      <p:sp>
        <p:nvSpPr>
          <p:cNvPr id="30" name="Google Shape;1623;p62">
            <a:extLst>
              <a:ext uri="{FF2B5EF4-FFF2-40B4-BE49-F238E27FC236}">
                <a16:creationId xmlns:a16="http://schemas.microsoft.com/office/drawing/2014/main" xmlns="" id="{8A155FA0-2E01-5354-D8A2-131B3F41F5EF}"/>
              </a:ext>
            </a:extLst>
          </p:cNvPr>
          <p:cNvSpPr/>
          <p:nvPr/>
        </p:nvSpPr>
        <p:spPr>
          <a:xfrm>
            <a:off x="1392382" y="268044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1" name="Google Shape;1624;p62">
            <a:extLst>
              <a:ext uri="{FF2B5EF4-FFF2-40B4-BE49-F238E27FC236}">
                <a16:creationId xmlns:a16="http://schemas.microsoft.com/office/drawing/2014/main" xmlns="" id="{93A1138F-7547-DB08-A530-B1955CBC6D4F}"/>
              </a:ext>
            </a:extLst>
          </p:cNvPr>
          <p:cNvSpPr/>
          <p:nvPr/>
        </p:nvSpPr>
        <p:spPr>
          <a:xfrm>
            <a:off x="4366294" y="268044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2" name="Google Shape;1625;p62">
            <a:extLst>
              <a:ext uri="{FF2B5EF4-FFF2-40B4-BE49-F238E27FC236}">
                <a16:creationId xmlns:a16="http://schemas.microsoft.com/office/drawing/2014/main" xmlns="" id="{EF178D3B-6AD1-3C7D-1267-D70091252BFB}"/>
              </a:ext>
            </a:extLst>
          </p:cNvPr>
          <p:cNvSpPr/>
          <p:nvPr/>
        </p:nvSpPr>
        <p:spPr>
          <a:xfrm>
            <a:off x="5853244" y="370648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3" name="Google Shape;1626;p62">
            <a:extLst>
              <a:ext uri="{FF2B5EF4-FFF2-40B4-BE49-F238E27FC236}">
                <a16:creationId xmlns:a16="http://schemas.microsoft.com/office/drawing/2014/main" xmlns="" id="{7108E3C2-525D-0B7A-BEA1-B8C13A71289E}"/>
              </a:ext>
            </a:extLst>
          </p:cNvPr>
          <p:cNvSpPr/>
          <p:nvPr/>
        </p:nvSpPr>
        <p:spPr>
          <a:xfrm>
            <a:off x="2879344" y="370648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4" name="Google Shape;1628;p62">
            <a:extLst>
              <a:ext uri="{FF2B5EF4-FFF2-40B4-BE49-F238E27FC236}">
                <a16:creationId xmlns:a16="http://schemas.microsoft.com/office/drawing/2014/main" xmlns="" id="{D81C6A19-5989-5D64-8418-3C8D1BC15500}"/>
              </a:ext>
            </a:extLst>
          </p:cNvPr>
          <p:cNvSpPr txBox="1"/>
          <p:nvPr/>
        </p:nvSpPr>
        <p:spPr>
          <a:xfrm>
            <a:off x="2361536" y="4454706"/>
            <a:ext cx="17562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uppression des valeurs négatives (prix et ventes)</a:t>
            </a:r>
            <a:endParaRPr sz="1200" dirty="0">
              <a:solidFill>
                <a:srgbClr val="19191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" name="Google Shape;1631;p62">
            <a:extLst>
              <a:ext uri="{FF2B5EF4-FFF2-40B4-BE49-F238E27FC236}">
                <a16:creationId xmlns:a16="http://schemas.microsoft.com/office/drawing/2014/main" xmlns="" id="{FCA7DAFC-B60C-66DE-496D-9634A9D89E21}"/>
              </a:ext>
            </a:extLst>
          </p:cNvPr>
          <p:cNvSpPr txBox="1"/>
          <p:nvPr/>
        </p:nvSpPr>
        <p:spPr>
          <a:xfrm>
            <a:off x="874339" y="3455154"/>
            <a:ext cx="17562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Détection et suppression des doublons</a:t>
            </a:r>
            <a:endParaRPr sz="1200" dirty="0">
              <a:solidFill>
                <a:srgbClr val="19191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" name="Google Shape;1632;p62">
            <a:extLst>
              <a:ext uri="{FF2B5EF4-FFF2-40B4-BE49-F238E27FC236}">
                <a16:creationId xmlns:a16="http://schemas.microsoft.com/office/drawing/2014/main" xmlns="" id="{AADA69F8-EB6A-8D83-AE11-A9301C64F32C}"/>
              </a:ext>
            </a:extLst>
          </p:cNvPr>
          <p:cNvSpPr txBox="1"/>
          <p:nvPr/>
        </p:nvSpPr>
        <p:spPr>
          <a:xfrm>
            <a:off x="3848239" y="3385280"/>
            <a:ext cx="1756200" cy="907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Traitement des observations selon le coefficient de variation des prix dans le mois</a:t>
            </a:r>
            <a:endParaRPr sz="1200" dirty="0">
              <a:solidFill>
                <a:srgbClr val="19191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1" name="Google Shape;1635;p62">
            <a:extLst>
              <a:ext uri="{FF2B5EF4-FFF2-40B4-BE49-F238E27FC236}">
                <a16:creationId xmlns:a16="http://schemas.microsoft.com/office/drawing/2014/main" xmlns="" id="{45E0B571-52F8-6598-63B0-D6E64C18C21D}"/>
              </a:ext>
            </a:extLst>
          </p:cNvPr>
          <p:cNvGrpSpPr/>
          <p:nvPr/>
        </p:nvGrpSpPr>
        <p:grpSpPr>
          <a:xfrm>
            <a:off x="4506152" y="2802086"/>
            <a:ext cx="441225" cy="440450"/>
            <a:chOff x="7683963" y="2705575"/>
            <a:chExt cx="441225" cy="440450"/>
          </a:xfrm>
        </p:grpSpPr>
        <p:sp>
          <p:nvSpPr>
            <p:cNvPr id="42" name="Google Shape;1636;p62">
              <a:extLst>
                <a:ext uri="{FF2B5EF4-FFF2-40B4-BE49-F238E27FC236}">
                  <a16:creationId xmlns:a16="http://schemas.microsoft.com/office/drawing/2014/main" xmlns="" id="{9C4EDECA-BAFA-9E43-D92C-9187DA9DF53A}"/>
                </a:ext>
              </a:extLst>
            </p:cNvPr>
            <p:cNvSpPr/>
            <p:nvPr/>
          </p:nvSpPr>
          <p:spPr>
            <a:xfrm>
              <a:off x="7978413" y="2775050"/>
              <a:ext cx="146775" cy="95200"/>
            </a:xfrm>
            <a:custGeom>
              <a:avLst/>
              <a:gdLst/>
              <a:ahLst/>
              <a:cxnLst/>
              <a:rect l="l" t="t" r="r" b="b"/>
              <a:pathLst>
                <a:path w="5871" h="3808" extrusionOk="0">
                  <a:moveTo>
                    <a:pt x="0" y="0"/>
                  </a:moveTo>
                  <a:lnTo>
                    <a:pt x="0" y="3807"/>
                  </a:lnTo>
                  <a:lnTo>
                    <a:pt x="4661" y="3807"/>
                  </a:lnTo>
                  <a:cubicBezTo>
                    <a:pt x="5302" y="3807"/>
                    <a:pt x="5871" y="3238"/>
                    <a:pt x="5871" y="2598"/>
                  </a:cubicBezTo>
                  <a:lnTo>
                    <a:pt x="5871" y="1210"/>
                  </a:lnTo>
                  <a:cubicBezTo>
                    <a:pt x="5835" y="534"/>
                    <a:pt x="5302" y="0"/>
                    <a:pt x="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" name="Google Shape;1637;p62">
              <a:extLst>
                <a:ext uri="{FF2B5EF4-FFF2-40B4-BE49-F238E27FC236}">
                  <a16:creationId xmlns:a16="http://schemas.microsoft.com/office/drawing/2014/main" xmlns="" id="{83E66543-8E73-00EC-628A-434CD74EB4A7}"/>
                </a:ext>
              </a:extLst>
            </p:cNvPr>
            <p:cNvSpPr/>
            <p:nvPr/>
          </p:nvSpPr>
          <p:spPr>
            <a:xfrm>
              <a:off x="7724013" y="2965400"/>
              <a:ext cx="360275" cy="78300"/>
            </a:xfrm>
            <a:custGeom>
              <a:avLst/>
              <a:gdLst/>
              <a:ahLst/>
              <a:cxnLst/>
              <a:rect l="l" t="t" r="r" b="b"/>
              <a:pathLst>
                <a:path w="14411" h="3132" extrusionOk="0">
                  <a:moveTo>
                    <a:pt x="3273" y="0"/>
                  </a:moveTo>
                  <a:cubicBezTo>
                    <a:pt x="1530" y="0"/>
                    <a:pt x="107" y="1388"/>
                    <a:pt x="0" y="3132"/>
                  </a:cubicBezTo>
                  <a:lnTo>
                    <a:pt x="14410" y="3132"/>
                  </a:lnTo>
                  <a:cubicBezTo>
                    <a:pt x="14304" y="1388"/>
                    <a:pt x="12880" y="0"/>
                    <a:pt x="11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" name="Google Shape;1638;p62">
              <a:extLst>
                <a:ext uri="{FF2B5EF4-FFF2-40B4-BE49-F238E27FC236}">
                  <a16:creationId xmlns:a16="http://schemas.microsoft.com/office/drawing/2014/main" xmlns="" id="{3BE72544-6B5A-ED59-1450-31C57EDB00A8}"/>
                </a:ext>
              </a:extLst>
            </p:cNvPr>
            <p:cNvSpPr/>
            <p:nvPr/>
          </p:nvSpPr>
          <p:spPr>
            <a:xfrm>
              <a:off x="7683963" y="3068575"/>
              <a:ext cx="441225" cy="77450"/>
            </a:xfrm>
            <a:custGeom>
              <a:avLst/>
              <a:gdLst/>
              <a:ahLst/>
              <a:cxnLst/>
              <a:rect l="l" t="t" r="r" b="b"/>
              <a:pathLst>
                <a:path w="17649" h="3098" extrusionOk="0">
                  <a:moveTo>
                    <a:pt x="1175" y="1"/>
                  </a:moveTo>
                  <a:cubicBezTo>
                    <a:pt x="535" y="1"/>
                    <a:pt x="1" y="570"/>
                    <a:pt x="1" y="1211"/>
                  </a:cubicBezTo>
                  <a:lnTo>
                    <a:pt x="1" y="1922"/>
                  </a:lnTo>
                  <a:cubicBezTo>
                    <a:pt x="1" y="2563"/>
                    <a:pt x="535" y="3096"/>
                    <a:pt x="1175" y="3096"/>
                  </a:cubicBezTo>
                  <a:lnTo>
                    <a:pt x="16439" y="3096"/>
                  </a:lnTo>
                  <a:cubicBezTo>
                    <a:pt x="16458" y="3097"/>
                    <a:pt x="16477" y="3098"/>
                    <a:pt x="16496" y="3098"/>
                  </a:cubicBezTo>
                  <a:cubicBezTo>
                    <a:pt x="17113" y="3098"/>
                    <a:pt x="17649" y="2544"/>
                    <a:pt x="17649" y="1922"/>
                  </a:cubicBezTo>
                  <a:lnTo>
                    <a:pt x="17649" y="1211"/>
                  </a:lnTo>
                  <a:cubicBezTo>
                    <a:pt x="17649" y="535"/>
                    <a:pt x="17080" y="1"/>
                    <a:pt x="16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" name="Google Shape;1639;p62">
              <a:extLst>
                <a:ext uri="{FF2B5EF4-FFF2-40B4-BE49-F238E27FC236}">
                  <a16:creationId xmlns:a16="http://schemas.microsoft.com/office/drawing/2014/main" xmlns="" id="{CA9D78FA-3A3D-B217-0188-F1A296FE2948}"/>
                </a:ext>
              </a:extLst>
            </p:cNvPr>
            <p:cNvSpPr/>
            <p:nvPr/>
          </p:nvSpPr>
          <p:spPr>
            <a:xfrm>
              <a:off x="7788938" y="2757250"/>
              <a:ext cx="163700" cy="130775"/>
            </a:xfrm>
            <a:custGeom>
              <a:avLst/>
              <a:gdLst/>
              <a:ahLst/>
              <a:cxnLst/>
              <a:rect l="l" t="t" r="r" b="b"/>
              <a:pathLst>
                <a:path w="6548" h="5231" extrusionOk="0">
                  <a:moveTo>
                    <a:pt x="0" y="1"/>
                  </a:moveTo>
                  <a:lnTo>
                    <a:pt x="0" y="5231"/>
                  </a:lnTo>
                  <a:lnTo>
                    <a:pt x="6547" y="5231"/>
                  </a:lnTo>
                  <a:lnTo>
                    <a:pt x="6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Google Shape;1640;p62">
              <a:extLst>
                <a:ext uri="{FF2B5EF4-FFF2-40B4-BE49-F238E27FC236}">
                  <a16:creationId xmlns:a16="http://schemas.microsoft.com/office/drawing/2014/main" xmlns="" id="{384E56D7-3920-9E82-2184-EA97E752BD85}"/>
                </a:ext>
              </a:extLst>
            </p:cNvPr>
            <p:cNvSpPr/>
            <p:nvPr/>
          </p:nvSpPr>
          <p:spPr>
            <a:xfrm>
              <a:off x="7766338" y="2705575"/>
              <a:ext cx="208900" cy="25975"/>
            </a:xfrm>
            <a:custGeom>
              <a:avLst/>
              <a:gdLst/>
              <a:ahLst/>
              <a:cxnLst/>
              <a:rect l="l" t="t" r="r" b="b"/>
              <a:pathLst>
                <a:path w="8356" h="1039" extrusionOk="0">
                  <a:moveTo>
                    <a:pt x="662" y="1"/>
                  </a:moveTo>
                  <a:cubicBezTo>
                    <a:pt x="1" y="1"/>
                    <a:pt x="1" y="1039"/>
                    <a:pt x="662" y="1039"/>
                  </a:cubicBezTo>
                  <a:cubicBezTo>
                    <a:pt x="683" y="1039"/>
                    <a:pt x="705" y="1038"/>
                    <a:pt x="727" y="1036"/>
                  </a:cubicBezTo>
                  <a:lnTo>
                    <a:pt x="7629" y="1036"/>
                  </a:lnTo>
                  <a:cubicBezTo>
                    <a:pt x="7651" y="1038"/>
                    <a:pt x="7673" y="1039"/>
                    <a:pt x="7693" y="1039"/>
                  </a:cubicBezTo>
                  <a:cubicBezTo>
                    <a:pt x="8355" y="1039"/>
                    <a:pt x="8355" y="1"/>
                    <a:pt x="7693" y="1"/>
                  </a:cubicBezTo>
                  <a:cubicBezTo>
                    <a:pt x="7673" y="1"/>
                    <a:pt x="7651" y="2"/>
                    <a:pt x="7629" y="4"/>
                  </a:cubicBezTo>
                  <a:lnTo>
                    <a:pt x="727" y="4"/>
                  </a:lnTo>
                  <a:cubicBezTo>
                    <a:pt x="705" y="2"/>
                    <a:pt x="683" y="1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Google Shape;1641;p62">
              <a:extLst>
                <a:ext uri="{FF2B5EF4-FFF2-40B4-BE49-F238E27FC236}">
                  <a16:creationId xmlns:a16="http://schemas.microsoft.com/office/drawing/2014/main" xmlns="" id="{7441B682-8D22-2DDA-7E18-CC4B573507D8}"/>
                </a:ext>
              </a:extLst>
            </p:cNvPr>
            <p:cNvSpPr/>
            <p:nvPr/>
          </p:nvSpPr>
          <p:spPr>
            <a:xfrm>
              <a:off x="7767588" y="2913800"/>
              <a:ext cx="206400" cy="25825"/>
            </a:xfrm>
            <a:custGeom>
              <a:avLst/>
              <a:gdLst/>
              <a:ahLst/>
              <a:cxnLst/>
              <a:rect l="l" t="t" r="r" b="b"/>
              <a:pathLst>
                <a:path w="8256" h="1033" extrusionOk="0">
                  <a:moveTo>
                    <a:pt x="677" y="1"/>
                  </a:moveTo>
                  <a:cubicBezTo>
                    <a:pt x="0" y="1"/>
                    <a:pt x="0" y="1033"/>
                    <a:pt x="677" y="1033"/>
                  </a:cubicBezTo>
                  <a:lnTo>
                    <a:pt x="7579" y="1033"/>
                  </a:lnTo>
                  <a:cubicBezTo>
                    <a:pt x="8255" y="1033"/>
                    <a:pt x="8255" y="1"/>
                    <a:pt x="7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" name="Google Shape;1642;p62">
            <a:extLst>
              <a:ext uri="{FF2B5EF4-FFF2-40B4-BE49-F238E27FC236}">
                <a16:creationId xmlns:a16="http://schemas.microsoft.com/office/drawing/2014/main" xmlns="" id="{02A6227D-CDFC-B9A2-1FA7-D6253950B199}"/>
              </a:ext>
            </a:extLst>
          </p:cNvPr>
          <p:cNvGrpSpPr/>
          <p:nvPr/>
        </p:nvGrpSpPr>
        <p:grpSpPr>
          <a:xfrm>
            <a:off x="3016211" y="3827286"/>
            <a:ext cx="450125" cy="442125"/>
            <a:chOff x="1769538" y="3408375"/>
            <a:chExt cx="450125" cy="442125"/>
          </a:xfrm>
        </p:grpSpPr>
        <p:sp>
          <p:nvSpPr>
            <p:cNvPr id="49" name="Google Shape;1643;p62">
              <a:extLst>
                <a:ext uri="{FF2B5EF4-FFF2-40B4-BE49-F238E27FC236}">
                  <a16:creationId xmlns:a16="http://schemas.microsoft.com/office/drawing/2014/main" xmlns="" id="{85692482-A5F2-0D81-6AF0-7DF8711C8B76}"/>
                </a:ext>
              </a:extLst>
            </p:cNvPr>
            <p:cNvSpPr/>
            <p:nvPr/>
          </p:nvSpPr>
          <p:spPr>
            <a:xfrm>
              <a:off x="1792663" y="3597850"/>
              <a:ext cx="94325" cy="200150"/>
            </a:xfrm>
            <a:custGeom>
              <a:avLst/>
              <a:gdLst/>
              <a:ahLst/>
              <a:cxnLst/>
              <a:rect l="l" t="t" r="r" b="b"/>
              <a:pathLst>
                <a:path w="3773" h="8006" extrusionOk="0">
                  <a:moveTo>
                    <a:pt x="1" y="0"/>
                  </a:moveTo>
                  <a:lnTo>
                    <a:pt x="1" y="8006"/>
                  </a:lnTo>
                  <a:lnTo>
                    <a:pt x="3772" y="8006"/>
                  </a:lnTo>
                  <a:lnTo>
                    <a:pt x="37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" name="Google Shape;1644;p62">
              <a:extLst>
                <a:ext uri="{FF2B5EF4-FFF2-40B4-BE49-F238E27FC236}">
                  <a16:creationId xmlns:a16="http://schemas.microsoft.com/office/drawing/2014/main" xmlns="" id="{99124556-1BD5-3B04-1645-090DBEF1361E}"/>
                </a:ext>
              </a:extLst>
            </p:cNvPr>
            <p:cNvSpPr/>
            <p:nvPr/>
          </p:nvSpPr>
          <p:spPr>
            <a:xfrm>
              <a:off x="2102213" y="3597850"/>
              <a:ext cx="95225" cy="200150"/>
            </a:xfrm>
            <a:custGeom>
              <a:avLst/>
              <a:gdLst/>
              <a:ahLst/>
              <a:cxnLst/>
              <a:rect l="l" t="t" r="r" b="b"/>
              <a:pathLst>
                <a:path w="3809" h="8006" extrusionOk="0">
                  <a:moveTo>
                    <a:pt x="1" y="0"/>
                  </a:moveTo>
                  <a:lnTo>
                    <a:pt x="1" y="8006"/>
                  </a:lnTo>
                  <a:lnTo>
                    <a:pt x="3808" y="8006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" name="Google Shape;1645;p62">
              <a:extLst>
                <a:ext uri="{FF2B5EF4-FFF2-40B4-BE49-F238E27FC236}">
                  <a16:creationId xmlns:a16="http://schemas.microsoft.com/office/drawing/2014/main" xmlns="" id="{057946D9-3864-4A92-9467-3415165C1EEC}"/>
                </a:ext>
              </a:extLst>
            </p:cNvPr>
            <p:cNvSpPr/>
            <p:nvPr/>
          </p:nvSpPr>
          <p:spPr>
            <a:xfrm>
              <a:off x="1769813" y="3408375"/>
              <a:ext cx="446300" cy="163725"/>
            </a:xfrm>
            <a:custGeom>
              <a:avLst/>
              <a:gdLst/>
              <a:ahLst/>
              <a:cxnLst/>
              <a:rect l="l" t="t" r="r" b="b"/>
              <a:pathLst>
                <a:path w="17852" h="6549" extrusionOk="0">
                  <a:moveTo>
                    <a:pt x="8992" y="1"/>
                  </a:moveTo>
                  <a:cubicBezTo>
                    <a:pt x="8894" y="1"/>
                    <a:pt x="8796" y="36"/>
                    <a:pt x="8707" y="107"/>
                  </a:cubicBezTo>
                  <a:lnTo>
                    <a:pt x="417" y="5622"/>
                  </a:lnTo>
                  <a:cubicBezTo>
                    <a:pt x="1" y="5900"/>
                    <a:pt x="159" y="6549"/>
                    <a:pt x="661" y="6549"/>
                  </a:cubicBezTo>
                  <a:cubicBezTo>
                    <a:pt x="674" y="6549"/>
                    <a:pt x="688" y="6548"/>
                    <a:pt x="701" y="6547"/>
                  </a:cubicBezTo>
                  <a:lnTo>
                    <a:pt x="17318" y="6547"/>
                  </a:lnTo>
                  <a:cubicBezTo>
                    <a:pt x="17531" y="6547"/>
                    <a:pt x="17745" y="6405"/>
                    <a:pt x="17816" y="6192"/>
                  </a:cubicBezTo>
                  <a:cubicBezTo>
                    <a:pt x="17851" y="5978"/>
                    <a:pt x="17780" y="5729"/>
                    <a:pt x="17602" y="5622"/>
                  </a:cubicBezTo>
                  <a:lnTo>
                    <a:pt x="9276" y="107"/>
                  </a:lnTo>
                  <a:cubicBezTo>
                    <a:pt x="9187" y="36"/>
                    <a:pt x="9089" y="1"/>
                    <a:pt x="8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" name="Google Shape;1646;p62">
              <a:extLst>
                <a:ext uri="{FF2B5EF4-FFF2-40B4-BE49-F238E27FC236}">
                  <a16:creationId xmlns:a16="http://schemas.microsoft.com/office/drawing/2014/main" xmlns="" id="{B8E43AA7-D4A7-DC76-6620-28ACAAAFEB40}"/>
                </a:ext>
              </a:extLst>
            </p:cNvPr>
            <p:cNvSpPr/>
            <p:nvPr/>
          </p:nvSpPr>
          <p:spPr>
            <a:xfrm>
              <a:off x="1769538" y="3824675"/>
              <a:ext cx="450125" cy="25825"/>
            </a:xfrm>
            <a:custGeom>
              <a:avLst/>
              <a:gdLst/>
              <a:ahLst/>
              <a:cxnLst/>
              <a:rect l="l" t="t" r="r" b="b"/>
              <a:pathLst>
                <a:path w="18005" h="1033" extrusionOk="0">
                  <a:moveTo>
                    <a:pt x="712" y="0"/>
                  </a:moveTo>
                  <a:cubicBezTo>
                    <a:pt x="1" y="0"/>
                    <a:pt x="1" y="1032"/>
                    <a:pt x="712" y="1032"/>
                  </a:cubicBezTo>
                  <a:lnTo>
                    <a:pt x="17329" y="1032"/>
                  </a:lnTo>
                  <a:cubicBezTo>
                    <a:pt x="18005" y="1032"/>
                    <a:pt x="18005" y="0"/>
                    <a:pt x="17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" name="Google Shape;1647;p62">
              <a:extLst>
                <a:ext uri="{FF2B5EF4-FFF2-40B4-BE49-F238E27FC236}">
                  <a16:creationId xmlns:a16="http://schemas.microsoft.com/office/drawing/2014/main" xmlns="" id="{677A9DAF-CF35-6E8A-EA68-0E97B53085E1}"/>
                </a:ext>
              </a:extLst>
            </p:cNvPr>
            <p:cNvSpPr/>
            <p:nvPr/>
          </p:nvSpPr>
          <p:spPr>
            <a:xfrm>
              <a:off x="1940338" y="3616300"/>
              <a:ext cx="108250" cy="163250"/>
            </a:xfrm>
            <a:custGeom>
              <a:avLst/>
              <a:gdLst/>
              <a:ahLst/>
              <a:cxnLst/>
              <a:rect l="l" t="t" r="r" b="b"/>
              <a:pathLst>
                <a:path w="4330" h="6530" extrusionOk="0">
                  <a:moveTo>
                    <a:pt x="2188" y="1"/>
                  </a:moveTo>
                  <a:cubicBezTo>
                    <a:pt x="1930" y="1"/>
                    <a:pt x="1672" y="170"/>
                    <a:pt x="1672" y="508"/>
                  </a:cubicBezTo>
                  <a:lnTo>
                    <a:pt x="1672" y="757"/>
                  </a:lnTo>
                  <a:cubicBezTo>
                    <a:pt x="0" y="1326"/>
                    <a:pt x="427" y="3781"/>
                    <a:pt x="2171" y="3781"/>
                  </a:cubicBezTo>
                  <a:cubicBezTo>
                    <a:pt x="2847" y="3781"/>
                    <a:pt x="2847" y="4813"/>
                    <a:pt x="2171" y="4813"/>
                  </a:cubicBezTo>
                  <a:lnTo>
                    <a:pt x="1139" y="4813"/>
                  </a:lnTo>
                  <a:cubicBezTo>
                    <a:pt x="463" y="4813"/>
                    <a:pt x="463" y="5845"/>
                    <a:pt x="1139" y="5845"/>
                  </a:cubicBezTo>
                  <a:lnTo>
                    <a:pt x="1672" y="5845"/>
                  </a:lnTo>
                  <a:lnTo>
                    <a:pt x="1672" y="6023"/>
                  </a:lnTo>
                  <a:cubicBezTo>
                    <a:pt x="1655" y="6361"/>
                    <a:pt x="1904" y="6530"/>
                    <a:pt x="2162" y="6530"/>
                  </a:cubicBezTo>
                  <a:cubicBezTo>
                    <a:pt x="2420" y="6530"/>
                    <a:pt x="2687" y="6361"/>
                    <a:pt x="2704" y="6023"/>
                  </a:cubicBezTo>
                  <a:lnTo>
                    <a:pt x="2704" y="5738"/>
                  </a:lnTo>
                  <a:cubicBezTo>
                    <a:pt x="4329" y="5173"/>
                    <a:pt x="3920" y="2749"/>
                    <a:pt x="2208" y="2749"/>
                  </a:cubicBezTo>
                  <a:cubicBezTo>
                    <a:pt x="2196" y="2749"/>
                    <a:pt x="2183" y="2749"/>
                    <a:pt x="2171" y="2749"/>
                  </a:cubicBezTo>
                  <a:cubicBezTo>
                    <a:pt x="1495" y="2749"/>
                    <a:pt x="1495" y="1717"/>
                    <a:pt x="2171" y="1717"/>
                  </a:cubicBezTo>
                  <a:lnTo>
                    <a:pt x="3202" y="1717"/>
                  </a:lnTo>
                  <a:cubicBezTo>
                    <a:pt x="3843" y="1682"/>
                    <a:pt x="3843" y="757"/>
                    <a:pt x="3202" y="686"/>
                  </a:cubicBezTo>
                  <a:lnTo>
                    <a:pt x="2704" y="686"/>
                  </a:lnTo>
                  <a:lnTo>
                    <a:pt x="2704" y="508"/>
                  </a:lnTo>
                  <a:cubicBezTo>
                    <a:pt x="2704" y="170"/>
                    <a:pt x="2446" y="1"/>
                    <a:pt x="2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" name="Google Shape;1648;p62">
            <a:extLst>
              <a:ext uri="{FF2B5EF4-FFF2-40B4-BE49-F238E27FC236}">
                <a16:creationId xmlns:a16="http://schemas.microsoft.com/office/drawing/2014/main" xmlns="" id="{A85FF2CB-1C9E-CA9A-4FBB-E6B2F367DB35}"/>
              </a:ext>
            </a:extLst>
          </p:cNvPr>
          <p:cNvGrpSpPr/>
          <p:nvPr/>
        </p:nvGrpSpPr>
        <p:grpSpPr>
          <a:xfrm>
            <a:off x="5993094" y="3827186"/>
            <a:ext cx="441225" cy="442325"/>
            <a:chOff x="1773988" y="2026750"/>
            <a:chExt cx="441225" cy="442325"/>
          </a:xfrm>
        </p:grpSpPr>
        <p:sp>
          <p:nvSpPr>
            <p:cNvPr id="55" name="Google Shape;1649;p62">
              <a:extLst>
                <a:ext uri="{FF2B5EF4-FFF2-40B4-BE49-F238E27FC236}">
                  <a16:creationId xmlns:a16="http://schemas.microsoft.com/office/drawing/2014/main" xmlns="" id="{DDE7C24F-4856-AE8B-3190-549D0DEE8E78}"/>
                </a:ext>
              </a:extLst>
            </p:cNvPr>
            <p:cNvSpPr/>
            <p:nvPr/>
          </p:nvSpPr>
          <p:spPr>
            <a:xfrm>
              <a:off x="1773988" y="2184400"/>
              <a:ext cx="441225" cy="284675"/>
            </a:xfrm>
            <a:custGeom>
              <a:avLst/>
              <a:gdLst/>
              <a:ahLst/>
              <a:cxnLst/>
              <a:rect l="l" t="t" r="r" b="b"/>
              <a:pathLst>
                <a:path w="17649" h="11387" extrusionOk="0">
                  <a:moveTo>
                    <a:pt x="15087" y="6192"/>
                  </a:moveTo>
                  <a:cubicBezTo>
                    <a:pt x="15692" y="6263"/>
                    <a:pt x="15692" y="7188"/>
                    <a:pt x="15087" y="7224"/>
                  </a:cubicBezTo>
                  <a:lnTo>
                    <a:pt x="10604" y="7224"/>
                  </a:lnTo>
                  <a:cubicBezTo>
                    <a:pt x="9963" y="7188"/>
                    <a:pt x="9963" y="6263"/>
                    <a:pt x="10604" y="6192"/>
                  </a:cubicBezTo>
                  <a:close/>
                  <a:moveTo>
                    <a:pt x="3612" y="2411"/>
                  </a:moveTo>
                  <a:cubicBezTo>
                    <a:pt x="3870" y="2411"/>
                    <a:pt x="4128" y="2580"/>
                    <a:pt x="4128" y="2918"/>
                  </a:cubicBezTo>
                  <a:lnTo>
                    <a:pt x="4128" y="3096"/>
                  </a:lnTo>
                  <a:lnTo>
                    <a:pt x="4662" y="3096"/>
                  </a:lnTo>
                  <a:cubicBezTo>
                    <a:pt x="5338" y="3096"/>
                    <a:pt x="5338" y="4128"/>
                    <a:pt x="4662" y="4128"/>
                  </a:cubicBezTo>
                  <a:lnTo>
                    <a:pt x="3630" y="4128"/>
                  </a:lnTo>
                  <a:cubicBezTo>
                    <a:pt x="2989" y="4199"/>
                    <a:pt x="2989" y="5089"/>
                    <a:pt x="3630" y="5160"/>
                  </a:cubicBezTo>
                  <a:cubicBezTo>
                    <a:pt x="5373" y="5160"/>
                    <a:pt x="5800" y="7615"/>
                    <a:pt x="4128" y="8184"/>
                  </a:cubicBezTo>
                  <a:lnTo>
                    <a:pt x="4128" y="8433"/>
                  </a:lnTo>
                  <a:cubicBezTo>
                    <a:pt x="4128" y="8771"/>
                    <a:pt x="3870" y="8940"/>
                    <a:pt x="3612" y="8940"/>
                  </a:cubicBezTo>
                  <a:cubicBezTo>
                    <a:pt x="3354" y="8940"/>
                    <a:pt x="3096" y="8771"/>
                    <a:pt x="3096" y="8433"/>
                  </a:cubicBezTo>
                  <a:lnTo>
                    <a:pt x="3096" y="8255"/>
                  </a:lnTo>
                  <a:lnTo>
                    <a:pt x="2598" y="8255"/>
                  </a:lnTo>
                  <a:cubicBezTo>
                    <a:pt x="1922" y="8255"/>
                    <a:pt x="1922" y="7224"/>
                    <a:pt x="2598" y="7224"/>
                  </a:cubicBezTo>
                  <a:lnTo>
                    <a:pt x="3630" y="7224"/>
                  </a:lnTo>
                  <a:cubicBezTo>
                    <a:pt x="4270" y="7188"/>
                    <a:pt x="4270" y="6263"/>
                    <a:pt x="3630" y="6192"/>
                  </a:cubicBezTo>
                  <a:cubicBezTo>
                    <a:pt x="1886" y="6192"/>
                    <a:pt x="1459" y="3772"/>
                    <a:pt x="3096" y="3203"/>
                  </a:cubicBezTo>
                  <a:lnTo>
                    <a:pt x="3096" y="2918"/>
                  </a:lnTo>
                  <a:cubicBezTo>
                    <a:pt x="3096" y="2580"/>
                    <a:pt x="3354" y="2411"/>
                    <a:pt x="3612" y="2411"/>
                  </a:cubicBezTo>
                  <a:close/>
                  <a:moveTo>
                    <a:pt x="15087" y="8255"/>
                  </a:moveTo>
                  <a:cubicBezTo>
                    <a:pt x="15692" y="8327"/>
                    <a:pt x="15692" y="9252"/>
                    <a:pt x="15087" y="9287"/>
                  </a:cubicBezTo>
                  <a:lnTo>
                    <a:pt x="7508" y="9287"/>
                  </a:lnTo>
                  <a:cubicBezTo>
                    <a:pt x="6868" y="9252"/>
                    <a:pt x="6868" y="8327"/>
                    <a:pt x="7508" y="8255"/>
                  </a:cubicBezTo>
                  <a:close/>
                  <a:moveTo>
                    <a:pt x="534" y="1"/>
                  </a:moveTo>
                  <a:cubicBezTo>
                    <a:pt x="250" y="1"/>
                    <a:pt x="1" y="214"/>
                    <a:pt x="1" y="499"/>
                  </a:cubicBezTo>
                  <a:lnTo>
                    <a:pt x="1" y="10853"/>
                  </a:lnTo>
                  <a:cubicBezTo>
                    <a:pt x="1" y="11137"/>
                    <a:pt x="250" y="11351"/>
                    <a:pt x="534" y="11386"/>
                  </a:cubicBezTo>
                  <a:lnTo>
                    <a:pt x="17151" y="11386"/>
                  </a:lnTo>
                  <a:cubicBezTo>
                    <a:pt x="17435" y="11351"/>
                    <a:pt x="17649" y="11137"/>
                    <a:pt x="17649" y="10853"/>
                  </a:cubicBezTo>
                  <a:lnTo>
                    <a:pt x="17649" y="499"/>
                  </a:lnTo>
                  <a:cubicBezTo>
                    <a:pt x="17649" y="214"/>
                    <a:pt x="17435" y="1"/>
                    <a:pt x="17151" y="1"/>
                  </a:cubicBezTo>
                  <a:lnTo>
                    <a:pt x="16617" y="1"/>
                  </a:lnTo>
                  <a:lnTo>
                    <a:pt x="16617" y="2207"/>
                  </a:lnTo>
                  <a:cubicBezTo>
                    <a:pt x="16617" y="2562"/>
                    <a:pt x="16510" y="2883"/>
                    <a:pt x="16297" y="3132"/>
                  </a:cubicBezTo>
                  <a:lnTo>
                    <a:pt x="15265" y="4519"/>
                  </a:lnTo>
                  <a:cubicBezTo>
                    <a:pt x="14962" y="4929"/>
                    <a:pt x="14500" y="5133"/>
                    <a:pt x="14033" y="5133"/>
                  </a:cubicBezTo>
                  <a:cubicBezTo>
                    <a:pt x="13566" y="5133"/>
                    <a:pt x="13094" y="4929"/>
                    <a:pt x="12774" y="4519"/>
                  </a:cubicBezTo>
                  <a:lnTo>
                    <a:pt x="11778" y="3132"/>
                  </a:lnTo>
                  <a:cubicBezTo>
                    <a:pt x="11564" y="2883"/>
                    <a:pt x="11458" y="2562"/>
                    <a:pt x="11458" y="2207"/>
                  </a:cubicBezTo>
                  <a:lnTo>
                    <a:pt x="11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Google Shape;1650;p62">
              <a:extLst>
                <a:ext uri="{FF2B5EF4-FFF2-40B4-BE49-F238E27FC236}">
                  <a16:creationId xmlns:a16="http://schemas.microsoft.com/office/drawing/2014/main" xmlns="" id="{C4D55510-D6F1-5291-56B9-368D24899DC9}"/>
                </a:ext>
              </a:extLst>
            </p:cNvPr>
            <p:cNvSpPr/>
            <p:nvPr/>
          </p:nvSpPr>
          <p:spPr>
            <a:xfrm>
              <a:off x="2085313" y="2026750"/>
              <a:ext cx="129900" cy="260875"/>
            </a:xfrm>
            <a:custGeom>
              <a:avLst/>
              <a:gdLst/>
              <a:ahLst/>
              <a:cxnLst/>
              <a:rect l="l" t="t" r="r" b="b"/>
              <a:pathLst>
                <a:path w="5196" h="10435" extrusionOk="0">
                  <a:moveTo>
                    <a:pt x="1566" y="0"/>
                  </a:moveTo>
                  <a:cubicBezTo>
                    <a:pt x="784" y="0"/>
                    <a:pt x="1" y="525"/>
                    <a:pt x="1" y="1574"/>
                  </a:cubicBezTo>
                  <a:lnTo>
                    <a:pt x="1" y="2073"/>
                  </a:lnTo>
                  <a:lnTo>
                    <a:pt x="890" y="2073"/>
                  </a:lnTo>
                  <a:cubicBezTo>
                    <a:pt x="1566" y="2073"/>
                    <a:pt x="1566" y="3104"/>
                    <a:pt x="890" y="3104"/>
                  </a:cubicBezTo>
                  <a:lnTo>
                    <a:pt x="1" y="3104"/>
                  </a:lnTo>
                  <a:lnTo>
                    <a:pt x="1" y="8513"/>
                  </a:lnTo>
                  <a:cubicBezTo>
                    <a:pt x="1" y="8619"/>
                    <a:pt x="36" y="8726"/>
                    <a:pt x="108" y="8833"/>
                  </a:cubicBezTo>
                  <a:lnTo>
                    <a:pt x="1139" y="10221"/>
                  </a:lnTo>
                  <a:cubicBezTo>
                    <a:pt x="1246" y="10327"/>
                    <a:pt x="1389" y="10434"/>
                    <a:pt x="1566" y="10434"/>
                  </a:cubicBezTo>
                  <a:cubicBezTo>
                    <a:pt x="1744" y="10434"/>
                    <a:pt x="1887" y="10327"/>
                    <a:pt x="1993" y="10221"/>
                  </a:cubicBezTo>
                  <a:lnTo>
                    <a:pt x="3025" y="8833"/>
                  </a:lnTo>
                  <a:cubicBezTo>
                    <a:pt x="3096" y="8726"/>
                    <a:pt x="3132" y="8619"/>
                    <a:pt x="3132" y="8513"/>
                  </a:cubicBezTo>
                  <a:lnTo>
                    <a:pt x="3132" y="3140"/>
                  </a:lnTo>
                  <a:lnTo>
                    <a:pt x="4164" y="3140"/>
                  </a:lnTo>
                  <a:lnTo>
                    <a:pt x="4164" y="4741"/>
                  </a:lnTo>
                  <a:cubicBezTo>
                    <a:pt x="4164" y="5079"/>
                    <a:pt x="4422" y="5248"/>
                    <a:pt x="4680" y="5248"/>
                  </a:cubicBezTo>
                  <a:cubicBezTo>
                    <a:pt x="4938" y="5248"/>
                    <a:pt x="5196" y="5079"/>
                    <a:pt x="5196" y="4741"/>
                  </a:cubicBezTo>
                  <a:lnTo>
                    <a:pt x="5196" y="2606"/>
                  </a:lnTo>
                  <a:cubicBezTo>
                    <a:pt x="5196" y="2322"/>
                    <a:pt x="4947" y="2108"/>
                    <a:pt x="4662" y="2108"/>
                  </a:cubicBezTo>
                  <a:lnTo>
                    <a:pt x="4698" y="2073"/>
                  </a:lnTo>
                  <a:lnTo>
                    <a:pt x="3132" y="2073"/>
                  </a:lnTo>
                  <a:lnTo>
                    <a:pt x="3132" y="1574"/>
                  </a:lnTo>
                  <a:cubicBezTo>
                    <a:pt x="3132" y="525"/>
                    <a:pt x="2349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7" name="Google Shape;1651;p62">
            <a:extLst>
              <a:ext uri="{FF2B5EF4-FFF2-40B4-BE49-F238E27FC236}">
                <a16:creationId xmlns:a16="http://schemas.microsoft.com/office/drawing/2014/main" xmlns="" id="{AF0D2AE0-F325-2F2D-9E25-C2810789135A}"/>
              </a:ext>
            </a:extLst>
          </p:cNvPr>
          <p:cNvGrpSpPr/>
          <p:nvPr/>
        </p:nvGrpSpPr>
        <p:grpSpPr>
          <a:xfrm>
            <a:off x="1532219" y="2801724"/>
            <a:ext cx="441225" cy="441200"/>
            <a:chOff x="1773988" y="1371400"/>
            <a:chExt cx="441225" cy="441200"/>
          </a:xfrm>
        </p:grpSpPr>
        <p:sp>
          <p:nvSpPr>
            <p:cNvPr id="58" name="Google Shape;1652;p62">
              <a:extLst>
                <a:ext uri="{FF2B5EF4-FFF2-40B4-BE49-F238E27FC236}">
                  <a16:creationId xmlns:a16="http://schemas.microsoft.com/office/drawing/2014/main" xmlns="" id="{08A60418-B228-16DA-9C5A-46B815330C55}"/>
                </a:ext>
              </a:extLst>
            </p:cNvPr>
            <p:cNvSpPr/>
            <p:nvPr/>
          </p:nvSpPr>
          <p:spPr>
            <a:xfrm>
              <a:off x="1773988" y="1371400"/>
              <a:ext cx="441225" cy="51600"/>
            </a:xfrm>
            <a:custGeom>
              <a:avLst/>
              <a:gdLst/>
              <a:ahLst/>
              <a:cxnLst/>
              <a:rect l="l" t="t" r="r" b="b"/>
              <a:pathLst>
                <a:path w="17649" h="2064" extrusionOk="0">
                  <a:moveTo>
                    <a:pt x="534" y="0"/>
                  </a:moveTo>
                  <a:cubicBezTo>
                    <a:pt x="250" y="0"/>
                    <a:pt x="1" y="213"/>
                    <a:pt x="1" y="498"/>
                  </a:cubicBezTo>
                  <a:lnTo>
                    <a:pt x="1" y="1566"/>
                  </a:lnTo>
                  <a:cubicBezTo>
                    <a:pt x="36" y="1815"/>
                    <a:pt x="250" y="2064"/>
                    <a:pt x="534" y="2064"/>
                  </a:cubicBezTo>
                  <a:lnTo>
                    <a:pt x="17151" y="2064"/>
                  </a:lnTo>
                  <a:cubicBezTo>
                    <a:pt x="17435" y="2064"/>
                    <a:pt x="17649" y="1815"/>
                    <a:pt x="17649" y="1530"/>
                  </a:cubicBezTo>
                  <a:lnTo>
                    <a:pt x="17649" y="498"/>
                  </a:lnTo>
                  <a:cubicBezTo>
                    <a:pt x="17649" y="213"/>
                    <a:pt x="17435" y="0"/>
                    <a:pt x="17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" name="Google Shape;1653;p62">
              <a:extLst>
                <a:ext uri="{FF2B5EF4-FFF2-40B4-BE49-F238E27FC236}">
                  <a16:creationId xmlns:a16="http://schemas.microsoft.com/office/drawing/2014/main" xmlns="" id="{444A86D9-CD68-99B4-3F4A-B297D0882323}"/>
                </a:ext>
              </a:extLst>
            </p:cNvPr>
            <p:cNvSpPr/>
            <p:nvPr/>
          </p:nvSpPr>
          <p:spPr>
            <a:xfrm>
              <a:off x="1787338" y="1448775"/>
              <a:ext cx="415425" cy="363825"/>
            </a:xfrm>
            <a:custGeom>
              <a:avLst/>
              <a:gdLst/>
              <a:ahLst/>
              <a:cxnLst/>
              <a:rect l="l" t="t" r="r" b="b"/>
              <a:pathLst>
                <a:path w="16617" h="14553" extrusionOk="0">
                  <a:moveTo>
                    <a:pt x="13009" y="1007"/>
                  </a:moveTo>
                  <a:cubicBezTo>
                    <a:pt x="13256" y="1007"/>
                    <a:pt x="13514" y="1069"/>
                    <a:pt x="13770" y="1210"/>
                  </a:cubicBezTo>
                  <a:cubicBezTo>
                    <a:pt x="15158" y="1993"/>
                    <a:pt x="14624" y="4128"/>
                    <a:pt x="13023" y="4128"/>
                  </a:cubicBezTo>
                  <a:cubicBezTo>
                    <a:pt x="12845" y="4128"/>
                    <a:pt x="12667" y="4092"/>
                    <a:pt x="12525" y="4057"/>
                  </a:cubicBezTo>
                  <a:lnTo>
                    <a:pt x="11564" y="5302"/>
                  </a:lnTo>
                  <a:cubicBezTo>
                    <a:pt x="11706" y="5551"/>
                    <a:pt x="11813" y="5836"/>
                    <a:pt x="11813" y="6120"/>
                  </a:cubicBezTo>
                  <a:cubicBezTo>
                    <a:pt x="11813" y="7152"/>
                    <a:pt x="11030" y="7668"/>
                    <a:pt x="10248" y="7668"/>
                  </a:cubicBezTo>
                  <a:cubicBezTo>
                    <a:pt x="9465" y="7668"/>
                    <a:pt x="8682" y="7152"/>
                    <a:pt x="8682" y="6120"/>
                  </a:cubicBezTo>
                  <a:cubicBezTo>
                    <a:pt x="8682" y="6049"/>
                    <a:pt x="8682" y="5978"/>
                    <a:pt x="8682" y="5907"/>
                  </a:cubicBezTo>
                  <a:lnTo>
                    <a:pt x="7437" y="5302"/>
                  </a:lnTo>
                  <a:cubicBezTo>
                    <a:pt x="7152" y="5551"/>
                    <a:pt x="6761" y="5729"/>
                    <a:pt x="6369" y="5729"/>
                  </a:cubicBezTo>
                  <a:cubicBezTo>
                    <a:pt x="6191" y="5729"/>
                    <a:pt x="5978" y="5693"/>
                    <a:pt x="5800" y="5622"/>
                  </a:cubicBezTo>
                  <a:lnTo>
                    <a:pt x="4946" y="6654"/>
                  </a:lnTo>
                  <a:cubicBezTo>
                    <a:pt x="5088" y="6868"/>
                    <a:pt x="5159" y="7152"/>
                    <a:pt x="5159" y="7437"/>
                  </a:cubicBezTo>
                  <a:cubicBezTo>
                    <a:pt x="5159" y="8350"/>
                    <a:pt x="4397" y="8971"/>
                    <a:pt x="3605" y="8971"/>
                  </a:cubicBezTo>
                  <a:cubicBezTo>
                    <a:pt x="3225" y="8971"/>
                    <a:pt x="2838" y="8828"/>
                    <a:pt x="2527" y="8504"/>
                  </a:cubicBezTo>
                  <a:cubicBezTo>
                    <a:pt x="1530" y="7544"/>
                    <a:pt x="2242" y="5871"/>
                    <a:pt x="3594" y="5871"/>
                  </a:cubicBezTo>
                  <a:cubicBezTo>
                    <a:pt x="3807" y="5871"/>
                    <a:pt x="3985" y="5907"/>
                    <a:pt x="4163" y="5978"/>
                  </a:cubicBezTo>
                  <a:lnTo>
                    <a:pt x="5017" y="4946"/>
                  </a:lnTo>
                  <a:cubicBezTo>
                    <a:pt x="4875" y="4733"/>
                    <a:pt x="4804" y="4448"/>
                    <a:pt x="4804" y="4163"/>
                  </a:cubicBezTo>
                  <a:cubicBezTo>
                    <a:pt x="4804" y="3132"/>
                    <a:pt x="5586" y="2616"/>
                    <a:pt x="6369" y="2616"/>
                  </a:cubicBezTo>
                  <a:cubicBezTo>
                    <a:pt x="7152" y="2616"/>
                    <a:pt x="7935" y="3132"/>
                    <a:pt x="7935" y="4163"/>
                  </a:cubicBezTo>
                  <a:cubicBezTo>
                    <a:pt x="7935" y="4235"/>
                    <a:pt x="7935" y="4306"/>
                    <a:pt x="7935" y="4377"/>
                  </a:cubicBezTo>
                  <a:lnTo>
                    <a:pt x="9180" y="5017"/>
                  </a:lnTo>
                  <a:cubicBezTo>
                    <a:pt x="9465" y="4733"/>
                    <a:pt x="9856" y="4590"/>
                    <a:pt x="10248" y="4590"/>
                  </a:cubicBezTo>
                  <a:cubicBezTo>
                    <a:pt x="10295" y="4581"/>
                    <a:pt x="10340" y="4576"/>
                    <a:pt x="10384" y="4576"/>
                  </a:cubicBezTo>
                  <a:cubicBezTo>
                    <a:pt x="10504" y="4576"/>
                    <a:pt x="10615" y="4609"/>
                    <a:pt x="10746" y="4662"/>
                  </a:cubicBezTo>
                  <a:lnTo>
                    <a:pt x="11706" y="3416"/>
                  </a:lnTo>
                  <a:cubicBezTo>
                    <a:pt x="11006" y="2307"/>
                    <a:pt x="11885" y="1007"/>
                    <a:pt x="13009" y="1007"/>
                  </a:cubicBezTo>
                  <a:close/>
                  <a:moveTo>
                    <a:pt x="0" y="1"/>
                  </a:moveTo>
                  <a:lnTo>
                    <a:pt x="0" y="10532"/>
                  </a:lnTo>
                  <a:cubicBezTo>
                    <a:pt x="0" y="10817"/>
                    <a:pt x="214" y="11031"/>
                    <a:pt x="498" y="11031"/>
                  </a:cubicBezTo>
                  <a:lnTo>
                    <a:pt x="13236" y="11031"/>
                  </a:lnTo>
                  <a:lnTo>
                    <a:pt x="13236" y="12632"/>
                  </a:lnTo>
                  <a:cubicBezTo>
                    <a:pt x="12311" y="13165"/>
                    <a:pt x="12667" y="14553"/>
                    <a:pt x="13734" y="14553"/>
                  </a:cubicBezTo>
                  <a:cubicBezTo>
                    <a:pt x="14802" y="14553"/>
                    <a:pt x="15193" y="13165"/>
                    <a:pt x="14268" y="12632"/>
                  </a:cubicBezTo>
                  <a:lnTo>
                    <a:pt x="14268" y="11031"/>
                  </a:lnTo>
                  <a:lnTo>
                    <a:pt x="16083" y="11031"/>
                  </a:lnTo>
                  <a:cubicBezTo>
                    <a:pt x="16367" y="11031"/>
                    <a:pt x="16617" y="10817"/>
                    <a:pt x="16617" y="10532"/>
                  </a:cubicBezTo>
                  <a:lnTo>
                    <a:pt x="16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1654;p62">
              <a:extLst>
                <a:ext uri="{FF2B5EF4-FFF2-40B4-BE49-F238E27FC236}">
                  <a16:creationId xmlns:a16="http://schemas.microsoft.com/office/drawing/2014/main" xmlns="" id="{944D73AB-C8CE-2001-25E0-DB6C09E549E7}"/>
                </a:ext>
              </a:extLst>
            </p:cNvPr>
            <p:cNvSpPr/>
            <p:nvPr/>
          </p:nvSpPr>
          <p:spPr>
            <a:xfrm>
              <a:off x="2098663" y="1500325"/>
              <a:ext cx="31150" cy="25875"/>
            </a:xfrm>
            <a:custGeom>
              <a:avLst/>
              <a:gdLst/>
              <a:ahLst/>
              <a:cxnLst/>
              <a:rect l="l" t="t" r="r" b="b"/>
              <a:pathLst>
                <a:path w="1246" h="1035" extrusionOk="0">
                  <a:moveTo>
                    <a:pt x="543" y="0"/>
                  </a:moveTo>
                  <a:cubicBezTo>
                    <a:pt x="270" y="0"/>
                    <a:pt x="1" y="217"/>
                    <a:pt x="1" y="536"/>
                  </a:cubicBezTo>
                  <a:cubicBezTo>
                    <a:pt x="1" y="821"/>
                    <a:pt x="250" y="1034"/>
                    <a:pt x="534" y="1034"/>
                  </a:cubicBezTo>
                  <a:cubicBezTo>
                    <a:pt x="997" y="1034"/>
                    <a:pt x="1246" y="500"/>
                    <a:pt x="890" y="145"/>
                  </a:cubicBezTo>
                  <a:cubicBezTo>
                    <a:pt x="790" y="45"/>
                    <a:pt x="666" y="0"/>
                    <a:pt x="5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1655;p62">
              <a:extLst>
                <a:ext uri="{FF2B5EF4-FFF2-40B4-BE49-F238E27FC236}">
                  <a16:creationId xmlns:a16="http://schemas.microsoft.com/office/drawing/2014/main" xmlns="" id="{AEB44A2F-026E-4205-D2B5-EDEFC164D42E}"/>
                </a:ext>
              </a:extLst>
            </p:cNvPr>
            <p:cNvSpPr/>
            <p:nvPr/>
          </p:nvSpPr>
          <p:spPr>
            <a:xfrm>
              <a:off x="2030163" y="1589275"/>
              <a:ext cx="30275" cy="25875"/>
            </a:xfrm>
            <a:custGeom>
              <a:avLst/>
              <a:gdLst/>
              <a:ahLst/>
              <a:cxnLst/>
              <a:rect l="l" t="t" r="r" b="b"/>
              <a:pathLst>
                <a:path w="1211" h="1035" extrusionOk="0">
                  <a:moveTo>
                    <a:pt x="527" y="0"/>
                  </a:moveTo>
                  <a:cubicBezTo>
                    <a:pt x="254" y="0"/>
                    <a:pt x="1" y="218"/>
                    <a:pt x="1" y="536"/>
                  </a:cubicBezTo>
                  <a:cubicBezTo>
                    <a:pt x="1" y="821"/>
                    <a:pt x="214" y="1034"/>
                    <a:pt x="499" y="1034"/>
                  </a:cubicBezTo>
                  <a:cubicBezTo>
                    <a:pt x="962" y="1034"/>
                    <a:pt x="1211" y="500"/>
                    <a:pt x="890" y="145"/>
                  </a:cubicBezTo>
                  <a:cubicBezTo>
                    <a:pt x="780" y="45"/>
                    <a:pt x="651" y="0"/>
                    <a:pt x="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" name="Google Shape;1656;p62">
              <a:extLst>
                <a:ext uri="{FF2B5EF4-FFF2-40B4-BE49-F238E27FC236}">
                  <a16:creationId xmlns:a16="http://schemas.microsoft.com/office/drawing/2014/main" xmlns="" id="{AFF6A82B-FE6D-A1C1-2E85-DA6FD0A71EC5}"/>
                </a:ext>
              </a:extLst>
            </p:cNvPr>
            <p:cNvSpPr/>
            <p:nvPr/>
          </p:nvSpPr>
          <p:spPr>
            <a:xfrm>
              <a:off x="1864713" y="1621100"/>
              <a:ext cx="30275" cy="26050"/>
            </a:xfrm>
            <a:custGeom>
              <a:avLst/>
              <a:gdLst/>
              <a:ahLst/>
              <a:cxnLst/>
              <a:rect l="l" t="t" r="r" b="b"/>
              <a:pathLst>
                <a:path w="1211" h="1042" extrusionOk="0">
                  <a:moveTo>
                    <a:pt x="528" y="1"/>
                  </a:moveTo>
                  <a:cubicBezTo>
                    <a:pt x="261" y="1"/>
                    <a:pt x="1" y="207"/>
                    <a:pt x="1" y="544"/>
                  </a:cubicBezTo>
                  <a:cubicBezTo>
                    <a:pt x="1" y="793"/>
                    <a:pt x="214" y="1042"/>
                    <a:pt x="499" y="1042"/>
                  </a:cubicBezTo>
                  <a:cubicBezTo>
                    <a:pt x="961" y="1042"/>
                    <a:pt x="1211" y="473"/>
                    <a:pt x="890" y="152"/>
                  </a:cubicBezTo>
                  <a:cubicBezTo>
                    <a:pt x="786" y="49"/>
                    <a:pt x="656" y="1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" name="Google Shape;1657;p62">
              <a:extLst>
                <a:ext uri="{FF2B5EF4-FFF2-40B4-BE49-F238E27FC236}">
                  <a16:creationId xmlns:a16="http://schemas.microsoft.com/office/drawing/2014/main" xmlns="" id="{E9F09F77-E214-037F-2C7A-60C052F330A5}"/>
                </a:ext>
              </a:extLst>
            </p:cNvPr>
            <p:cNvSpPr/>
            <p:nvPr/>
          </p:nvSpPr>
          <p:spPr>
            <a:xfrm>
              <a:off x="1933213" y="1540125"/>
              <a:ext cx="30275" cy="26100"/>
            </a:xfrm>
            <a:custGeom>
              <a:avLst/>
              <a:gdLst/>
              <a:ahLst/>
              <a:cxnLst/>
              <a:rect l="l" t="t" r="r" b="b"/>
              <a:pathLst>
                <a:path w="1211" h="1044" extrusionOk="0">
                  <a:moveTo>
                    <a:pt x="522" y="1"/>
                  </a:moveTo>
                  <a:cubicBezTo>
                    <a:pt x="257" y="1"/>
                    <a:pt x="1" y="199"/>
                    <a:pt x="1" y="509"/>
                  </a:cubicBezTo>
                  <a:cubicBezTo>
                    <a:pt x="1" y="794"/>
                    <a:pt x="250" y="1043"/>
                    <a:pt x="534" y="1043"/>
                  </a:cubicBezTo>
                  <a:cubicBezTo>
                    <a:pt x="997" y="1043"/>
                    <a:pt x="1210" y="474"/>
                    <a:pt x="890" y="154"/>
                  </a:cubicBezTo>
                  <a:cubicBezTo>
                    <a:pt x="785" y="48"/>
                    <a:pt x="653" y="1"/>
                    <a:pt x="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165" name="Google Shape;1658;p62">
            <a:extLst>
              <a:ext uri="{FF2B5EF4-FFF2-40B4-BE49-F238E27FC236}">
                <a16:creationId xmlns:a16="http://schemas.microsoft.com/office/drawing/2014/main" xmlns="" id="{BBBB8360-569E-A26E-5BA7-62008718C00E}"/>
              </a:ext>
            </a:extLst>
          </p:cNvPr>
          <p:cNvSpPr txBox="1"/>
          <p:nvPr/>
        </p:nvSpPr>
        <p:spPr>
          <a:xfrm>
            <a:off x="5378003" y="4427161"/>
            <a:ext cx="1671381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Catégorisation</a:t>
            </a:r>
          </a:p>
          <a:p>
            <a:pPr algn="ctr"/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 de la base</a:t>
            </a:r>
            <a:endParaRPr sz="1200" dirty="0">
              <a:solidFill>
                <a:srgbClr val="19191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66" name="Google Shape;1659;p62">
            <a:extLst>
              <a:ext uri="{FF2B5EF4-FFF2-40B4-BE49-F238E27FC236}">
                <a16:creationId xmlns:a16="http://schemas.microsoft.com/office/drawing/2014/main" xmlns="" id="{B740BE43-588B-2918-B251-1162506CABB6}"/>
              </a:ext>
            </a:extLst>
          </p:cNvPr>
          <p:cNvSpPr/>
          <p:nvPr/>
        </p:nvSpPr>
        <p:spPr>
          <a:xfrm>
            <a:off x="7340194" y="2651111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68" name="Google Shape;1661;p62">
            <a:extLst>
              <a:ext uri="{FF2B5EF4-FFF2-40B4-BE49-F238E27FC236}">
                <a16:creationId xmlns:a16="http://schemas.microsoft.com/office/drawing/2014/main" xmlns="" id="{A2F36AD1-DCEA-AE80-280E-C3C07D874AFB}"/>
              </a:ext>
            </a:extLst>
          </p:cNvPr>
          <p:cNvSpPr txBox="1"/>
          <p:nvPr/>
        </p:nvSpPr>
        <p:spPr>
          <a:xfrm>
            <a:off x="6822544" y="3426131"/>
            <a:ext cx="1756200" cy="683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 smtClean="0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Création des potentielles variables explicatives</a:t>
            </a:r>
            <a:endParaRPr lang="en-US" sz="1200" dirty="0">
              <a:solidFill>
                <a:srgbClr val="19191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69" name="Google Shape;1662;p62">
            <a:extLst>
              <a:ext uri="{FF2B5EF4-FFF2-40B4-BE49-F238E27FC236}">
                <a16:creationId xmlns:a16="http://schemas.microsoft.com/office/drawing/2014/main" xmlns="" id="{1E047A12-809A-1554-DAF7-B8F287E15E92}"/>
              </a:ext>
            </a:extLst>
          </p:cNvPr>
          <p:cNvGrpSpPr/>
          <p:nvPr/>
        </p:nvGrpSpPr>
        <p:grpSpPr>
          <a:xfrm>
            <a:off x="7545394" y="2772361"/>
            <a:ext cx="310475" cy="441200"/>
            <a:chOff x="5566913" y="1371400"/>
            <a:chExt cx="310475" cy="441200"/>
          </a:xfrm>
        </p:grpSpPr>
        <p:sp>
          <p:nvSpPr>
            <p:cNvPr id="1170" name="Google Shape;1663;p62">
              <a:extLst>
                <a:ext uri="{FF2B5EF4-FFF2-40B4-BE49-F238E27FC236}">
                  <a16:creationId xmlns:a16="http://schemas.microsoft.com/office/drawing/2014/main" xmlns="" id="{5792887B-5779-04F3-B369-306BE1B1DA12}"/>
                </a:ext>
              </a:extLst>
            </p:cNvPr>
            <p:cNvSpPr/>
            <p:nvPr/>
          </p:nvSpPr>
          <p:spPr>
            <a:xfrm>
              <a:off x="5644288" y="1448775"/>
              <a:ext cx="155700" cy="53400"/>
            </a:xfrm>
            <a:custGeom>
              <a:avLst/>
              <a:gdLst/>
              <a:ahLst/>
              <a:cxnLst/>
              <a:rect l="l" t="t" r="r" b="b"/>
              <a:pathLst>
                <a:path w="6228" h="2136" extrusionOk="0">
                  <a:moveTo>
                    <a:pt x="1" y="1"/>
                  </a:moveTo>
                  <a:lnTo>
                    <a:pt x="1" y="2135"/>
                  </a:lnTo>
                  <a:lnTo>
                    <a:pt x="6228" y="2135"/>
                  </a:lnTo>
                  <a:lnTo>
                    <a:pt x="6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71" name="Google Shape;1664;p62">
              <a:extLst>
                <a:ext uri="{FF2B5EF4-FFF2-40B4-BE49-F238E27FC236}">
                  <a16:creationId xmlns:a16="http://schemas.microsoft.com/office/drawing/2014/main" xmlns="" id="{7C00AA1D-BC5F-ABE0-681B-E483C51C5254}"/>
                </a:ext>
              </a:extLst>
            </p:cNvPr>
            <p:cNvSpPr/>
            <p:nvPr/>
          </p:nvSpPr>
          <p:spPr>
            <a:xfrm>
              <a:off x="5566913" y="1371400"/>
              <a:ext cx="310475" cy="441200"/>
            </a:xfrm>
            <a:custGeom>
              <a:avLst/>
              <a:gdLst/>
              <a:ahLst/>
              <a:cxnLst/>
              <a:rect l="l" t="t" r="r" b="b"/>
              <a:pathLst>
                <a:path w="12419" h="17648" extrusionOk="0">
                  <a:moveTo>
                    <a:pt x="9821" y="2064"/>
                  </a:moveTo>
                  <a:cubicBezTo>
                    <a:pt x="10105" y="2064"/>
                    <a:pt x="10354" y="2313"/>
                    <a:pt x="10354" y="2597"/>
                  </a:cubicBezTo>
                  <a:lnTo>
                    <a:pt x="10354" y="5657"/>
                  </a:lnTo>
                  <a:cubicBezTo>
                    <a:pt x="10354" y="5942"/>
                    <a:pt x="10141" y="6191"/>
                    <a:pt x="9856" y="6191"/>
                  </a:cubicBezTo>
                  <a:lnTo>
                    <a:pt x="2598" y="6191"/>
                  </a:lnTo>
                  <a:cubicBezTo>
                    <a:pt x="2313" y="6191"/>
                    <a:pt x="2064" y="5942"/>
                    <a:pt x="2064" y="5657"/>
                  </a:cubicBezTo>
                  <a:lnTo>
                    <a:pt x="2064" y="2597"/>
                  </a:lnTo>
                  <a:cubicBezTo>
                    <a:pt x="2064" y="2313"/>
                    <a:pt x="2313" y="2064"/>
                    <a:pt x="2598" y="2064"/>
                  </a:cubicBezTo>
                  <a:close/>
                  <a:moveTo>
                    <a:pt x="9334" y="7746"/>
                  </a:moveTo>
                  <a:cubicBezTo>
                    <a:pt x="9600" y="7746"/>
                    <a:pt x="9856" y="7944"/>
                    <a:pt x="9856" y="8255"/>
                  </a:cubicBezTo>
                  <a:cubicBezTo>
                    <a:pt x="9856" y="8539"/>
                    <a:pt x="9607" y="8788"/>
                    <a:pt x="9323" y="8788"/>
                  </a:cubicBezTo>
                  <a:cubicBezTo>
                    <a:pt x="8860" y="8788"/>
                    <a:pt x="8647" y="8219"/>
                    <a:pt x="8967" y="7899"/>
                  </a:cubicBezTo>
                  <a:cubicBezTo>
                    <a:pt x="9072" y="7794"/>
                    <a:pt x="9204" y="7746"/>
                    <a:pt x="9334" y="7746"/>
                  </a:cubicBezTo>
                  <a:close/>
                  <a:moveTo>
                    <a:pt x="3087" y="7790"/>
                  </a:moveTo>
                  <a:cubicBezTo>
                    <a:pt x="3360" y="7790"/>
                    <a:pt x="3630" y="8007"/>
                    <a:pt x="3630" y="8326"/>
                  </a:cubicBezTo>
                  <a:cubicBezTo>
                    <a:pt x="3630" y="8611"/>
                    <a:pt x="3381" y="8824"/>
                    <a:pt x="3096" y="8824"/>
                  </a:cubicBezTo>
                  <a:cubicBezTo>
                    <a:pt x="2633" y="8824"/>
                    <a:pt x="2420" y="8255"/>
                    <a:pt x="2740" y="7934"/>
                  </a:cubicBezTo>
                  <a:cubicBezTo>
                    <a:pt x="2840" y="7835"/>
                    <a:pt x="2964" y="7790"/>
                    <a:pt x="3087" y="7790"/>
                  </a:cubicBezTo>
                  <a:close/>
                  <a:moveTo>
                    <a:pt x="6204" y="7766"/>
                  </a:moveTo>
                  <a:cubicBezTo>
                    <a:pt x="6469" y="7766"/>
                    <a:pt x="6725" y="7980"/>
                    <a:pt x="6725" y="8290"/>
                  </a:cubicBezTo>
                  <a:cubicBezTo>
                    <a:pt x="6725" y="8575"/>
                    <a:pt x="6512" y="8824"/>
                    <a:pt x="6227" y="8824"/>
                  </a:cubicBezTo>
                  <a:cubicBezTo>
                    <a:pt x="5765" y="8824"/>
                    <a:pt x="5515" y="8255"/>
                    <a:pt x="5836" y="7934"/>
                  </a:cubicBezTo>
                  <a:cubicBezTo>
                    <a:pt x="5941" y="7817"/>
                    <a:pt x="6073" y="7766"/>
                    <a:pt x="6204" y="7766"/>
                  </a:cubicBezTo>
                  <a:close/>
                  <a:moveTo>
                    <a:pt x="9314" y="10850"/>
                  </a:moveTo>
                  <a:cubicBezTo>
                    <a:pt x="9587" y="10850"/>
                    <a:pt x="9856" y="11067"/>
                    <a:pt x="9856" y="11386"/>
                  </a:cubicBezTo>
                  <a:cubicBezTo>
                    <a:pt x="9856" y="11670"/>
                    <a:pt x="9607" y="11884"/>
                    <a:pt x="9323" y="11884"/>
                  </a:cubicBezTo>
                  <a:cubicBezTo>
                    <a:pt x="8860" y="11884"/>
                    <a:pt x="8647" y="11350"/>
                    <a:pt x="8967" y="10994"/>
                  </a:cubicBezTo>
                  <a:cubicBezTo>
                    <a:pt x="9067" y="10895"/>
                    <a:pt x="9191" y="10850"/>
                    <a:pt x="9314" y="10850"/>
                  </a:cubicBezTo>
                  <a:close/>
                  <a:moveTo>
                    <a:pt x="6199" y="10886"/>
                  </a:moveTo>
                  <a:cubicBezTo>
                    <a:pt x="6472" y="10886"/>
                    <a:pt x="6725" y="11103"/>
                    <a:pt x="6725" y="11421"/>
                  </a:cubicBezTo>
                  <a:cubicBezTo>
                    <a:pt x="6725" y="11706"/>
                    <a:pt x="6512" y="11920"/>
                    <a:pt x="6227" y="11920"/>
                  </a:cubicBezTo>
                  <a:cubicBezTo>
                    <a:pt x="5765" y="11920"/>
                    <a:pt x="5515" y="11350"/>
                    <a:pt x="5836" y="11030"/>
                  </a:cubicBezTo>
                  <a:cubicBezTo>
                    <a:pt x="5947" y="10930"/>
                    <a:pt x="6075" y="10886"/>
                    <a:pt x="6199" y="10886"/>
                  </a:cubicBezTo>
                  <a:close/>
                  <a:moveTo>
                    <a:pt x="3108" y="10913"/>
                  </a:moveTo>
                  <a:cubicBezTo>
                    <a:pt x="3373" y="10913"/>
                    <a:pt x="3630" y="11111"/>
                    <a:pt x="3630" y="11421"/>
                  </a:cubicBezTo>
                  <a:cubicBezTo>
                    <a:pt x="3630" y="11706"/>
                    <a:pt x="3381" y="11955"/>
                    <a:pt x="3096" y="11955"/>
                  </a:cubicBezTo>
                  <a:cubicBezTo>
                    <a:pt x="2633" y="11955"/>
                    <a:pt x="2420" y="11386"/>
                    <a:pt x="2740" y="11066"/>
                  </a:cubicBezTo>
                  <a:cubicBezTo>
                    <a:pt x="2845" y="10960"/>
                    <a:pt x="2978" y="10913"/>
                    <a:pt x="3108" y="10913"/>
                  </a:cubicBezTo>
                  <a:close/>
                  <a:moveTo>
                    <a:pt x="9334" y="13973"/>
                  </a:moveTo>
                  <a:cubicBezTo>
                    <a:pt x="9600" y="13973"/>
                    <a:pt x="9856" y="14171"/>
                    <a:pt x="9856" y="14481"/>
                  </a:cubicBezTo>
                  <a:cubicBezTo>
                    <a:pt x="9856" y="14766"/>
                    <a:pt x="9607" y="15015"/>
                    <a:pt x="9323" y="15015"/>
                  </a:cubicBezTo>
                  <a:cubicBezTo>
                    <a:pt x="8860" y="15015"/>
                    <a:pt x="8647" y="14446"/>
                    <a:pt x="8967" y="14126"/>
                  </a:cubicBezTo>
                  <a:cubicBezTo>
                    <a:pt x="9072" y="14020"/>
                    <a:pt x="9204" y="13973"/>
                    <a:pt x="9334" y="13973"/>
                  </a:cubicBezTo>
                  <a:close/>
                  <a:moveTo>
                    <a:pt x="3087" y="14017"/>
                  </a:moveTo>
                  <a:cubicBezTo>
                    <a:pt x="3360" y="14017"/>
                    <a:pt x="3630" y="14234"/>
                    <a:pt x="3630" y="14552"/>
                  </a:cubicBezTo>
                  <a:cubicBezTo>
                    <a:pt x="3630" y="14837"/>
                    <a:pt x="3381" y="15051"/>
                    <a:pt x="3096" y="15051"/>
                  </a:cubicBezTo>
                  <a:cubicBezTo>
                    <a:pt x="2633" y="15051"/>
                    <a:pt x="2420" y="14517"/>
                    <a:pt x="2740" y="14161"/>
                  </a:cubicBezTo>
                  <a:cubicBezTo>
                    <a:pt x="2840" y="14061"/>
                    <a:pt x="2964" y="14017"/>
                    <a:pt x="3087" y="14017"/>
                  </a:cubicBezTo>
                  <a:close/>
                  <a:moveTo>
                    <a:pt x="6219" y="14008"/>
                  </a:moveTo>
                  <a:cubicBezTo>
                    <a:pt x="6485" y="14008"/>
                    <a:pt x="6725" y="14206"/>
                    <a:pt x="6725" y="14517"/>
                  </a:cubicBezTo>
                  <a:cubicBezTo>
                    <a:pt x="6725" y="14802"/>
                    <a:pt x="6512" y="15051"/>
                    <a:pt x="6227" y="15051"/>
                  </a:cubicBezTo>
                  <a:cubicBezTo>
                    <a:pt x="5765" y="15051"/>
                    <a:pt x="5515" y="14481"/>
                    <a:pt x="5836" y="14161"/>
                  </a:cubicBezTo>
                  <a:cubicBezTo>
                    <a:pt x="5953" y="14056"/>
                    <a:pt x="6089" y="14008"/>
                    <a:pt x="6219" y="14008"/>
                  </a:cubicBezTo>
                  <a:close/>
                  <a:moveTo>
                    <a:pt x="1566" y="0"/>
                  </a:moveTo>
                  <a:cubicBezTo>
                    <a:pt x="712" y="0"/>
                    <a:pt x="0" y="712"/>
                    <a:pt x="0" y="1566"/>
                  </a:cubicBezTo>
                  <a:lnTo>
                    <a:pt x="0" y="16082"/>
                  </a:lnTo>
                  <a:cubicBezTo>
                    <a:pt x="0" y="16936"/>
                    <a:pt x="712" y="17648"/>
                    <a:pt x="1566" y="17648"/>
                  </a:cubicBezTo>
                  <a:lnTo>
                    <a:pt x="10853" y="17648"/>
                  </a:lnTo>
                  <a:cubicBezTo>
                    <a:pt x="11707" y="17648"/>
                    <a:pt x="12418" y="16936"/>
                    <a:pt x="12418" y="16082"/>
                  </a:cubicBezTo>
                  <a:lnTo>
                    <a:pt x="12418" y="1566"/>
                  </a:lnTo>
                  <a:cubicBezTo>
                    <a:pt x="12418" y="712"/>
                    <a:pt x="11707" y="0"/>
                    <a:pt x="10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1172" name="Google Shape;1665;p62">
            <a:extLst>
              <a:ext uri="{FF2B5EF4-FFF2-40B4-BE49-F238E27FC236}">
                <a16:creationId xmlns:a16="http://schemas.microsoft.com/office/drawing/2014/main" xmlns="" id="{6F237D81-AD31-653E-E1D6-92C9477A0D3F}"/>
              </a:ext>
            </a:extLst>
          </p:cNvPr>
          <p:cNvCxnSpPr>
            <a:stCxn id="30" idx="3"/>
            <a:endCxn id="33" idx="0"/>
          </p:cNvCxnSpPr>
          <p:nvPr/>
        </p:nvCxnSpPr>
        <p:spPr>
          <a:xfrm>
            <a:off x="2113282" y="3022299"/>
            <a:ext cx="1126500" cy="6843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3" name="Google Shape;1666;p62">
            <a:extLst>
              <a:ext uri="{FF2B5EF4-FFF2-40B4-BE49-F238E27FC236}">
                <a16:creationId xmlns:a16="http://schemas.microsoft.com/office/drawing/2014/main" xmlns="" id="{2DB4E5C8-6A78-5F54-1AF5-10E3FA5ECFE2}"/>
              </a:ext>
            </a:extLst>
          </p:cNvPr>
          <p:cNvCxnSpPr>
            <a:stCxn id="33" idx="0"/>
            <a:endCxn id="31" idx="1"/>
          </p:cNvCxnSpPr>
          <p:nvPr/>
        </p:nvCxnSpPr>
        <p:spPr>
          <a:xfrm rot="16200000">
            <a:off x="3460894" y="2801086"/>
            <a:ext cx="684300" cy="11265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4" name="Google Shape;1667;p62">
            <a:extLst>
              <a:ext uri="{FF2B5EF4-FFF2-40B4-BE49-F238E27FC236}">
                <a16:creationId xmlns:a16="http://schemas.microsoft.com/office/drawing/2014/main" xmlns="" id="{0765EA9A-C12E-3C63-9AA4-AC98BCD30AB7}"/>
              </a:ext>
            </a:extLst>
          </p:cNvPr>
          <p:cNvCxnSpPr>
            <a:stCxn id="31" idx="3"/>
            <a:endCxn id="32" idx="0"/>
          </p:cNvCxnSpPr>
          <p:nvPr/>
        </p:nvCxnSpPr>
        <p:spPr>
          <a:xfrm>
            <a:off x="5087194" y="3022299"/>
            <a:ext cx="1126500" cy="6843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5" name="Google Shape;1668;p62">
            <a:extLst>
              <a:ext uri="{FF2B5EF4-FFF2-40B4-BE49-F238E27FC236}">
                <a16:creationId xmlns:a16="http://schemas.microsoft.com/office/drawing/2014/main" xmlns="" id="{C07D8694-B7BD-D374-FA64-2C5D59EE8898}"/>
              </a:ext>
            </a:extLst>
          </p:cNvPr>
          <p:cNvCxnSpPr>
            <a:stCxn id="32" idx="0"/>
            <a:endCxn id="1166" idx="1"/>
          </p:cNvCxnSpPr>
          <p:nvPr/>
        </p:nvCxnSpPr>
        <p:spPr>
          <a:xfrm rot="16200000">
            <a:off x="6420244" y="2786536"/>
            <a:ext cx="713400" cy="11265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9" name="Connecteur droit 1258">
            <a:extLst>
              <a:ext uri="{FF2B5EF4-FFF2-40B4-BE49-F238E27FC236}">
                <a16:creationId xmlns:a16="http://schemas.microsoft.com/office/drawing/2014/main" xmlns="" id="{0A1DA5F1-5B5D-22C7-A912-93A75C618728}"/>
              </a:ext>
            </a:extLst>
          </p:cNvPr>
          <p:cNvCxnSpPr>
            <a:cxnSpLocks/>
          </p:cNvCxnSpPr>
          <p:nvPr/>
        </p:nvCxnSpPr>
        <p:spPr>
          <a:xfrm>
            <a:off x="550365" y="2424495"/>
            <a:ext cx="8593635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1" name="ZoneTexte 1260">
            <a:extLst>
              <a:ext uri="{FF2B5EF4-FFF2-40B4-BE49-F238E27FC236}">
                <a16:creationId xmlns:a16="http://schemas.microsoft.com/office/drawing/2014/main" xmlns="" id="{3E1E115C-02A8-EC70-A0AB-09696C56252A}"/>
              </a:ext>
            </a:extLst>
          </p:cNvPr>
          <p:cNvSpPr txBox="1"/>
          <p:nvPr/>
        </p:nvSpPr>
        <p:spPr>
          <a:xfrm>
            <a:off x="4250698" y="1742970"/>
            <a:ext cx="1393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i="1" dirty="0">
                <a:solidFill>
                  <a:srgbClr val="00B050"/>
                </a:solidFill>
              </a:rPr>
              <a:t>Objectifs</a:t>
            </a:r>
          </a:p>
        </p:txBody>
      </p:sp>
    </p:spTree>
    <p:extLst>
      <p:ext uri="{BB962C8B-B14F-4D97-AF65-F5344CB8AC3E}">
        <p14:creationId xmlns:p14="http://schemas.microsoft.com/office/powerpoint/2010/main" val="289242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54"/>
          <p:cNvSpPr txBox="1">
            <a:spLocks noGrp="1"/>
          </p:cNvSpPr>
          <p:nvPr>
            <p:ph type="title"/>
          </p:nvPr>
        </p:nvSpPr>
        <p:spPr>
          <a:xfrm>
            <a:off x="1124038" y="111396"/>
            <a:ext cx="5053480" cy="15685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Imputation des données manquantes</a:t>
            </a:r>
            <a:endParaRPr dirty="0"/>
          </a:p>
        </p:txBody>
      </p:sp>
      <p:pic>
        <p:nvPicPr>
          <p:cNvPr id="1432" name="Google Shape;1432;p5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4975805" y="963262"/>
            <a:ext cx="5322726" cy="319575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7" name="Google Shape;1007;p45"/>
          <p:cNvSpPr txBox="1">
            <a:spLocks noGrp="1"/>
          </p:cNvSpPr>
          <p:nvPr>
            <p:ph type="subTitle" idx="4294967295"/>
          </p:nvPr>
        </p:nvSpPr>
        <p:spPr>
          <a:xfrm>
            <a:off x="926543" y="1757293"/>
            <a:ext cx="448543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dk1"/>
                </a:solidFill>
              </a:rPr>
              <a:t>Pour les ventes retardées , les données manquantes sont remplacées par 0</a:t>
            </a:r>
            <a:endParaRPr sz="1600" dirty="0">
              <a:solidFill>
                <a:schemeClr val="dk1"/>
              </a:solidFill>
            </a:endParaRP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xmlns="" id="{0A1DA5F1-5B5D-22C7-A912-93A75C618728}"/>
              </a:ext>
            </a:extLst>
          </p:cNvPr>
          <p:cNvCxnSpPr>
            <a:cxnSpLocks/>
          </p:cNvCxnSpPr>
          <p:nvPr/>
        </p:nvCxnSpPr>
        <p:spPr>
          <a:xfrm>
            <a:off x="1406584" y="1708764"/>
            <a:ext cx="4005388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xmlns="" id="{0A1DA5F1-5B5D-22C7-A912-93A75C618728}"/>
              </a:ext>
            </a:extLst>
          </p:cNvPr>
          <p:cNvCxnSpPr>
            <a:cxnSpLocks/>
          </p:cNvCxnSpPr>
          <p:nvPr/>
        </p:nvCxnSpPr>
        <p:spPr>
          <a:xfrm>
            <a:off x="542260" y="2470693"/>
            <a:ext cx="5635258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1007;p45"/>
          <p:cNvSpPr txBox="1">
            <a:spLocks noGrp="1"/>
          </p:cNvSpPr>
          <p:nvPr>
            <p:ph type="subTitle" idx="4294967295"/>
          </p:nvPr>
        </p:nvSpPr>
        <p:spPr>
          <a:xfrm>
            <a:off x="561817" y="2557573"/>
            <a:ext cx="5201030" cy="6132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dk1"/>
                </a:solidFill>
              </a:rPr>
              <a:t>L’imputation des prix  est faite en 4 étapes succesives 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16" name="Google Shape;1696;p64"/>
          <p:cNvSpPr/>
          <p:nvPr/>
        </p:nvSpPr>
        <p:spPr>
          <a:xfrm>
            <a:off x="345477" y="370834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" name="Google Shape;1697;p64"/>
          <p:cNvSpPr/>
          <p:nvPr/>
        </p:nvSpPr>
        <p:spPr>
          <a:xfrm>
            <a:off x="1889940" y="370834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" name="Google Shape;1698;p64"/>
          <p:cNvSpPr/>
          <p:nvPr/>
        </p:nvSpPr>
        <p:spPr>
          <a:xfrm>
            <a:off x="3594324" y="370834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9" name="Google Shape;1699;p64"/>
          <p:cNvSpPr/>
          <p:nvPr/>
        </p:nvSpPr>
        <p:spPr>
          <a:xfrm>
            <a:off x="5008522" y="3750174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0" name="Google Shape;1709;p64"/>
          <p:cNvGrpSpPr/>
          <p:nvPr/>
        </p:nvGrpSpPr>
        <p:grpSpPr>
          <a:xfrm>
            <a:off x="485317" y="3829636"/>
            <a:ext cx="441225" cy="441225"/>
            <a:chOff x="7683088" y="3408375"/>
            <a:chExt cx="441225" cy="441225"/>
          </a:xfrm>
        </p:grpSpPr>
        <p:sp>
          <p:nvSpPr>
            <p:cNvPr id="21" name="Google Shape;1710;p64"/>
            <p:cNvSpPr/>
            <p:nvPr/>
          </p:nvSpPr>
          <p:spPr>
            <a:xfrm>
              <a:off x="7683088" y="3408375"/>
              <a:ext cx="441225" cy="441225"/>
            </a:xfrm>
            <a:custGeom>
              <a:avLst/>
              <a:gdLst/>
              <a:ahLst/>
              <a:cxnLst/>
              <a:rect l="l" t="t" r="r" b="b"/>
              <a:pathLst>
                <a:path w="17649" h="17649" extrusionOk="0">
                  <a:moveTo>
                    <a:pt x="8795" y="3491"/>
                  </a:moveTo>
                  <a:cubicBezTo>
                    <a:pt x="11552" y="3491"/>
                    <a:pt x="14197" y="5619"/>
                    <a:pt x="14197" y="8825"/>
                  </a:cubicBezTo>
                  <a:cubicBezTo>
                    <a:pt x="14197" y="11778"/>
                    <a:pt x="11778" y="14162"/>
                    <a:pt x="8860" y="14162"/>
                  </a:cubicBezTo>
                  <a:cubicBezTo>
                    <a:pt x="4092" y="14162"/>
                    <a:pt x="1708" y="8433"/>
                    <a:pt x="5053" y="5053"/>
                  </a:cubicBezTo>
                  <a:cubicBezTo>
                    <a:pt x="6143" y="3974"/>
                    <a:pt x="7482" y="3491"/>
                    <a:pt x="8795" y="3491"/>
                  </a:cubicBezTo>
                  <a:close/>
                  <a:moveTo>
                    <a:pt x="7116" y="1"/>
                  </a:moveTo>
                  <a:cubicBezTo>
                    <a:pt x="6654" y="1"/>
                    <a:pt x="6263" y="392"/>
                    <a:pt x="6263" y="890"/>
                  </a:cubicBezTo>
                  <a:lnTo>
                    <a:pt x="6263" y="1886"/>
                  </a:lnTo>
                  <a:cubicBezTo>
                    <a:pt x="6085" y="1958"/>
                    <a:pt x="5907" y="2029"/>
                    <a:pt x="5764" y="2100"/>
                  </a:cubicBezTo>
                  <a:lnTo>
                    <a:pt x="5302" y="1637"/>
                  </a:lnTo>
                  <a:cubicBezTo>
                    <a:pt x="5053" y="1388"/>
                    <a:pt x="4741" y="1264"/>
                    <a:pt x="4435" y="1264"/>
                  </a:cubicBezTo>
                  <a:cubicBezTo>
                    <a:pt x="4128" y="1264"/>
                    <a:pt x="3825" y="1388"/>
                    <a:pt x="3594" y="1637"/>
                  </a:cubicBezTo>
                  <a:lnTo>
                    <a:pt x="1637" y="3559"/>
                  </a:lnTo>
                  <a:cubicBezTo>
                    <a:pt x="1139" y="4057"/>
                    <a:pt x="1139" y="4804"/>
                    <a:pt x="1637" y="5267"/>
                  </a:cubicBezTo>
                  <a:lnTo>
                    <a:pt x="2100" y="5765"/>
                  </a:lnTo>
                  <a:cubicBezTo>
                    <a:pt x="2028" y="5907"/>
                    <a:pt x="1957" y="6085"/>
                    <a:pt x="1886" y="6263"/>
                  </a:cubicBezTo>
                  <a:lnTo>
                    <a:pt x="1210" y="6263"/>
                  </a:lnTo>
                  <a:cubicBezTo>
                    <a:pt x="570" y="6263"/>
                    <a:pt x="36" y="6797"/>
                    <a:pt x="36" y="7437"/>
                  </a:cubicBezTo>
                  <a:lnTo>
                    <a:pt x="36" y="10212"/>
                  </a:lnTo>
                  <a:cubicBezTo>
                    <a:pt x="0" y="10888"/>
                    <a:pt x="570" y="11422"/>
                    <a:pt x="1210" y="11422"/>
                  </a:cubicBezTo>
                  <a:lnTo>
                    <a:pt x="1886" y="11422"/>
                  </a:lnTo>
                  <a:cubicBezTo>
                    <a:pt x="1957" y="11600"/>
                    <a:pt x="2028" y="11742"/>
                    <a:pt x="2100" y="11920"/>
                  </a:cubicBezTo>
                  <a:lnTo>
                    <a:pt x="1637" y="12383"/>
                  </a:lnTo>
                  <a:cubicBezTo>
                    <a:pt x="1139" y="12881"/>
                    <a:pt x="1139" y="13628"/>
                    <a:pt x="1637" y="14091"/>
                  </a:cubicBezTo>
                  <a:lnTo>
                    <a:pt x="3558" y="16047"/>
                  </a:lnTo>
                  <a:cubicBezTo>
                    <a:pt x="3807" y="16279"/>
                    <a:pt x="4119" y="16394"/>
                    <a:pt x="4426" y="16394"/>
                  </a:cubicBezTo>
                  <a:cubicBezTo>
                    <a:pt x="4733" y="16394"/>
                    <a:pt x="5035" y="16279"/>
                    <a:pt x="5266" y="16047"/>
                  </a:cubicBezTo>
                  <a:lnTo>
                    <a:pt x="5764" y="15585"/>
                  </a:lnTo>
                  <a:cubicBezTo>
                    <a:pt x="5907" y="15656"/>
                    <a:pt x="6085" y="15727"/>
                    <a:pt x="6263" y="15763"/>
                  </a:cubicBezTo>
                  <a:lnTo>
                    <a:pt x="6263" y="16439"/>
                  </a:lnTo>
                  <a:cubicBezTo>
                    <a:pt x="6263" y="17115"/>
                    <a:pt x="6796" y="17649"/>
                    <a:pt x="7472" y="17649"/>
                  </a:cubicBezTo>
                  <a:lnTo>
                    <a:pt x="10212" y="17649"/>
                  </a:lnTo>
                  <a:cubicBezTo>
                    <a:pt x="10888" y="17649"/>
                    <a:pt x="11422" y="17115"/>
                    <a:pt x="11422" y="16439"/>
                  </a:cubicBezTo>
                  <a:lnTo>
                    <a:pt x="11422" y="15763"/>
                  </a:lnTo>
                  <a:cubicBezTo>
                    <a:pt x="11600" y="15727"/>
                    <a:pt x="11742" y="15656"/>
                    <a:pt x="11920" y="15585"/>
                  </a:cubicBezTo>
                  <a:lnTo>
                    <a:pt x="12382" y="16047"/>
                  </a:lnTo>
                  <a:cubicBezTo>
                    <a:pt x="12614" y="16279"/>
                    <a:pt x="12925" y="16394"/>
                    <a:pt x="13236" y="16394"/>
                  </a:cubicBezTo>
                  <a:cubicBezTo>
                    <a:pt x="13548" y="16394"/>
                    <a:pt x="13859" y="16279"/>
                    <a:pt x="14090" y="16047"/>
                  </a:cubicBezTo>
                  <a:lnTo>
                    <a:pt x="16047" y="14091"/>
                  </a:lnTo>
                  <a:cubicBezTo>
                    <a:pt x="16510" y="13628"/>
                    <a:pt x="16510" y="12881"/>
                    <a:pt x="16047" y="12383"/>
                  </a:cubicBezTo>
                  <a:lnTo>
                    <a:pt x="15585" y="11920"/>
                  </a:lnTo>
                  <a:cubicBezTo>
                    <a:pt x="15656" y="11742"/>
                    <a:pt x="15727" y="11600"/>
                    <a:pt x="15798" y="11422"/>
                  </a:cubicBezTo>
                  <a:lnTo>
                    <a:pt x="16439" y="11422"/>
                  </a:lnTo>
                  <a:cubicBezTo>
                    <a:pt x="17115" y="11422"/>
                    <a:pt x="17648" y="10888"/>
                    <a:pt x="17648" y="10212"/>
                  </a:cubicBezTo>
                  <a:lnTo>
                    <a:pt x="17648" y="7437"/>
                  </a:lnTo>
                  <a:cubicBezTo>
                    <a:pt x="17648" y="6797"/>
                    <a:pt x="17115" y="6263"/>
                    <a:pt x="16439" y="6263"/>
                  </a:cubicBezTo>
                  <a:lnTo>
                    <a:pt x="15798" y="6263"/>
                  </a:lnTo>
                  <a:cubicBezTo>
                    <a:pt x="15727" y="6085"/>
                    <a:pt x="15656" y="5907"/>
                    <a:pt x="15585" y="5765"/>
                  </a:cubicBezTo>
                  <a:lnTo>
                    <a:pt x="16047" y="5267"/>
                  </a:lnTo>
                  <a:cubicBezTo>
                    <a:pt x="16510" y="4804"/>
                    <a:pt x="16510" y="4057"/>
                    <a:pt x="16047" y="3559"/>
                  </a:cubicBezTo>
                  <a:lnTo>
                    <a:pt x="14090" y="1637"/>
                  </a:lnTo>
                  <a:cubicBezTo>
                    <a:pt x="13859" y="1388"/>
                    <a:pt x="13557" y="1264"/>
                    <a:pt x="13254" y="1264"/>
                  </a:cubicBezTo>
                  <a:cubicBezTo>
                    <a:pt x="12952" y="1264"/>
                    <a:pt x="12649" y="1388"/>
                    <a:pt x="12418" y="1637"/>
                  </a:cubicBezTo>
                  <a:lnTo>
                    <a:pt x="11920" y="2100"/>
                  </a:lnTo>
                  <a:cubicBezTo>
                    <a:pt x="11742" y="2029"/>
                    <a:pt x="11600" y="1958"/>
                    <a:pt x="11422" y="1886"/>
                  </a:cubicBezTo>
                  <a:lnTo>
                    <a:pt x="11422" y="890"/>
                  </a:lnTo>
                  <a:cubicBezTo>
                    <a:pt x="11422" y="392"/>
                    <a:pt x="11030" y="1"/>
                    <a:pt x="10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" name="Google Shape;1711;p64"/>
            <p:cNvSpPr/>
            <p:nvPr/>
          </p:nvSpPr>
          <p:spPr>
            <a:xfrm>
              <a:off x="7759588" y="3521350"/>
              <a:ext cx="252350" cy="215750"/>
            </a:xfrm>
            <a:custGeom>
              <a:avLst/>
              <a:gdLst/>
              <a:ahLst/>
              <a:cxnLst/>
              <a:rect l="l" t="t" r="r" b="b"/>
              <a:pathLst>
                <a:path w="10094" h="8630" extrusionOk="0">
                  <a:moveTo>
                    <a:pt x="5782" y="1032"/>
                  </a:moveTo>
                  <a:cubicBezTo>
                    <a:pt x="6040" y="1032"/>
                    <a:pt x="6298" y="1210"/>
                    <a:pt x="6298" y="1566"/>
                  </a:cubicBezTo>
                  <a:lnTo>
                    <a:pt x="6298" y="1744"/>
                  </a:lnTo>
                  <a:lnTo>
                    <a:pt x="6832" y="1744"/>
                  </a:lnTo>
                  <a:cubicBezTo>
                    <a:pt x="7472" y="1779"/>
                    <a:pt x="7472" y="2704"/>
                    <a:pt x="6832" y="2776"/>
                  </a:cubicBezTo>
                  <a:lnTo>
                    <a:pt x="5800" y="2776"/>
                  </a:lnTo>
                  <a:cubicBezTo>
                    <a:pt x="5124" y="2776"/>
                    <a:pt x="5124" y="3807"/>
                    <a:pt x="5800" y="3807"/>
                  </a:cubicBezTo>
                  <a:cubicBezTo>
                    <a:pt x="7508" y="3807"/>
                    <a:pt x="7935" y="6227"/>
                    <a:pt x="6298" y="6796"/>
                  </a:cubicBezTo>
                  <a:lnTo>
                    <a:pt x="6298" y="7081"/>
                  </a:lnTo>
                  <a:cubicBezTo>
                    <a:pt x="6298" y="7419"/>
                    <a:pt x="6040" y="7588"/>
                    <a:pt x="5782" y="7588"/>
                  </a:cubicBezTo>
                  <a:cubicBezTo>
                    <a:pt x="5524" y="7588"/>
                    <a:pt x="5266" y="7419"/>
                    <a:pt x="5266" y="7081"/>
                  </a:cubicBezTo>
                  <a:lnTo>
                    <a:pt x="5266" y="6903"/>
                  </a:lnTo>
                  <a:lnTo>
                    <a:pt x="4733" y="6903"/>
                  </a:lnTo>
                  <a:cubicBezTo>
                    <a:pt x="4128" y="6832"/>
                    <a:pt x="4128" y="5942"/>
                    <a:pt x="4733" y="5871"/>
                  </a:cubicBezTo>
                  <a:lnTo>
                    <a:pt x="5800" y="5871"/>
                  </a:lnTo>
                  <a:cubicBezTo>
                    <a:pt x="6476" y="5871"/>
                    <a:pt x="6476" y="4839"/>
                    <a:pt x="5800" y="4839"/>
                  </a:cubicBezTo>
                  <a:cubicBezTo>
                    <a:pt x="4056" y="4839"/>
                    <a:pt x="3630" y="2384"/>
                    <a:pt x="5266" y="1815"/>
                  </a:cubicBezTo>
                  <a:lnTo>
                    <a:pt x="5266" y="1566"/>
                  </a:lnTo>
                  <a:cubicBezTo>
                    <a:pt x="5266" y="1210"/>
                    <a:pt x="5524" y="1032"/>
                    <a:pt x="5782" y="1032"/>
                  </a:cubicBezTo>
                  <a:close/>
                  <a:moveTo>
                    <a:pt x="5800" y="0"/>
                  </a:moveTo>
                  <a:cubicBezTo>
                    <a:pt x="1957" y="0"/>
                    <a:pt x="0" y="4661"/>
                    <a:pt x="2740" y="7366"/>
                  </a:cubicBezTo>
                  <a:cubicBezTo>
                    <a:pt x="3613" y="8238"/>
                    <a:pt x="4689" y="8629"/>
                    <a:pt x="5746" y="8629"/>
                  </a:cubicBezTo>
                  <a:cubicBezTo>
                    <a:pt x="7964" y="8629"/>
                    <a:pt x="10094" y="6908"/>
                    <a:pt x="10070" y="4306"/>
                  </a:cubicBezTo>
                  <a:cubicBezTo>
                    <a:pt x="10070" y="1922"/>
                    <a:pt x="8148" y="0"/>
                    <a:pt x="58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3" name="Google Shape;1712;p64"/>
          <p:cNvGrpSpPr/>
          <p:nvPr/>
        </p:nvGrpSpPr>
        <p:grpSpPr>
          <a:xfrm>
            <a:off x="5183497" y="3871574"/>
            <a:ext cx="370950" cy="440925"/>
            <a:chOff x="5536663" y="3408675"/>
            <a:chExt cx="370950" cy="440925"/>
          </a:xfrm>
        </p:grpSpPr>
        <p:sp>
          <p:nvSpPr>
            <p:cNvPr id="24" name="Google Shape;1713;p64"/>
            <p:cNvSpPr/>
            <p:nvPr/>
          </p:nvSpPr>
          <p:spPr>
            <a:xfrm>
              <a:off x="5622963" y="3408675"/>
              <a:ext cx="231300" cy="198100"/>
            </a:xfrm>
            <a:custGeom>
              <a:avLst/>
              <a:gdLst/>
              <a:ahLst/>
              <a:cxnLst/>
              <a:rect l="l" t="t" r="r" b="b"/>
              <a:pathLst>
                <a:path w="9252" h="7924" extrusionOk="0">
                  <a:moveTo>
                    <a:pt x="3999" y="1"/>
                  </a:moveTo>
                  <a:cubicBezTo>
                    <a:pt x="1960" y="1"/>
                    <a:pt x="0" y="1587"/>
                    <a:pt x="0" y="3974"/>
                  </a:cubicBezTo>
                  <a:cubicBezTo>
                    <a:pt x="0" y="6144"/>
                    <a:pt x="1779" y="7923"/>
                    <a:pt x="3949" y="7923"/>
                  </a:cubicBezTo>
                  <a:cubicBezTo>
                    <a:pt x="7508" y="7923"/>
                    <a:pt x="9251" y="3653"/>
                    <a:pt x="6760" y="1163"/>
                  </a:cubicBezTo>
                  <a:cubicBezTo>
                    <a:pt x="5957" y="360"/>
                    <a:pt x="4969" y="1"/>
                    <a:pt x="39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1714;p64"/>
            <p:cNvSpPr/>
            <p:nvPr/>
          </p:nvSpPr>
          <p:spPr>
            <a:xfrm>
              <a:off x="5536663" y="3606750"/>
              <a:ext cx="370950" cy="242850"/>
            </a:xfrm>
            <a:custGeom>
              <a:avLst/>
              <a:gdLst/>
              <a:ahLst/>
              <a:cxnLst/>
              <a:rect l="l" t="t" r="r" b="b"/>
              <a:pathLst>
                <a:path w="14838" h="9714" extrusionOk="0">
                  <a:moveTo>
                    <a:pt x="5551" y="0"/>
                  </a:moveTo>
                  <a:cubicBezTo>
                    <a:pt x="2491" y="0"/>
                    <a:pt x="1" y="2704"/>
                    <a:pt x="1" y="6049"/>
                  </a:cubicBezTo>
                  <a:lnTo>
                    <a:pt x="1" y="9215"/>
                  </a:lnTo>
                  <a:cubicBezTo>
                    <a:pt x="1" y="9500"/>
                    <a:pt x="250" y="9714"/>
                    <a:pt x="534" y="9714"/>
                  </a:cubicBezTo>
                  <a:lnTo>
                    <a:pt x="14304" y="9714"/>
                  </a:lnTo>
                  <a:cubicBezTo>
                    <a:pt x="14589" y="9714"/>
                    <a:pt x="14838" y="9500"/>
                    <a:pt x="14838" y="9215"/>
                  </a:cubicBezTo>
                  <a:lnTo>
                    <a:pt x="14838" y="6049"/>
                  </a:lnTo>
                  <a:cubicBezTo>
                    <a:pt x="14838" y="2704"/>
                    <a:pt x="12347" y="0"/>
                    <a:pt x="9287" y="0"/>
                  </a:cubicBezTo>
                  <a:lnTo>
                    <a:pt x="8967" y="0"/>
                  </a:lnTo>
                  <a:lnTo>
                    <a:pt x="8967" y="2526"/>
                  </a:lnTo>
                  <a:lnTo>
                    <a:pt x="9643" y="5942"/>
                  </a:lnTo>
                  <a:cubicBezTo>
                    <a:pt x="9679" y="6120"/>
                    <a:pt x="9607" y="6298"/>
                    <a:pt x="9465" y="6440"/>
                  </a:cubicBezTo>
                  <a:lnTo>
                    <a:pt x="7757" y="7863"/>
                  </a:lnTo>
                  <a:cubicBezTo>
                    <a:pt x="7651" y="7970"/>
                    <a:pt x="7544" y="8006"/>
                    <a:pt x="7401" y="8006"/>
                  </a:cubicBezTo>
                  <a:cubicBezTo>
                    <a:pt x="7295" y="8006"/>
                    <a:pt x="7188" y="7970"/>
                    <a:pt x="7081" y="7863"/>
                  </a:cubicBezTo>
                  <a:lnTo>
                    <a:pt x="5373" y="6440"/>
                  </a:lnTo>
                  <a:cubicBezTo>
                    <a:pt x="5231" y="6298"/>
                    <a:pt x="5160" y="6120"/>
                    <a:pt x="5195" y="5942"/>
                  </a:cubicBezTo>
                  <a:lnTo>
                    <a:pt x="5872" y="2526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1715;p64"/>
            <p:cNvSpPr/>
            <p:nvPr/>
          </p:nvSpPr>
          <p:spPr>
            <a:xfrm>
              <a:off x="5693213" y="3684125"/>
              <a:ext cx="57850" cy="92525"/>
            </a:xfrm>
            <a:custGeom>
              <a:avLst/>
              <a:gdLst/>
              <a:ahLst/>
              <a:cxnLst/>
              <a:rect l="l" t="t" r="r" b="b"/>
              <a:pathLst>
                <a:path w="2314" h="3701" extrusionOk="0">
                  <a:moveTo>
                    <a:pt x="535" y="1"/>
                  </a:moveTo>
                  <a:lnTo>
                    <a:pt x="1" y="2740"/>
                  </a:lnTo>
                  <a:lnTo>
                    <a:pt x="1139" y="3701"/>
                  </a:lnTo>
                  <a:lnTo>
                    <a:pt x="2314" y="274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1716;p64"/>
            <p:cNvSpPr/>
            <p:nvPr/>
          </p:nvSpPr>
          <p:spPr>
            <a:xfrm>
              <a:off x="5709238" y="3632525"/>
              <a:ext cx="25825" cy="25825"/>
            </a:xfrm>
            <a:custGeom>
              <a:avLst/>
              <a:gdLst/>
              <a:ahLst/>
              <a:cxnLst/>
              <a:rect l="l" t="t" r="r" b="b"/>
              <a:pathLst>
                <a:path w="1033" h="1033" extrusionOk="0">
                  <a:moveTo>
                    <a:pt x="0" y="1"/>
                  </a:moveTo>
                  <a:lnTo>
                    <a:pt x="0" y="1033"/>
                  </a:lnTo>
                  <a:lnTo>
                    <a:pt x="1032" y="1033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8" name="Google Shape;1717;p64"/>
          <p:cNvGrpSpPr/>
          <p:nvPr/>
        </p:nvGrpSpPr>
        <p:grpSpPr>
          <a:xfrm>
            <a:off x="3766990" y="3842524"/>
            <a:ext cx="441225" cy="415425"/>
            <a:chOff x="5501088" y="2718125"/>
            <a:chExt cx="441225" cy="415425"/>
          </a:xfrm>
        </p:grpSpPr>
        <p:sp>
          <p:nvSpPr>
            <p:cNvPr id="29" name="Google Shape;1718;p64"/>
            <p:cNvSpPr/>
            <p:nvPr/>
          </p:nvSpPr>
          <p:spPr>
            <a:xfrm>
              <a:off x="5665638" y="2872900"/>
              <a:ext cx="112125" cy="69400"/>
            </a:xfrm>
            <a:custGeom>
              <a:avLst/>
              <a:gdLst/>
              <a:ahLst/>
              <a:cxnLst/>
              <a:rect l="l" t="t" r="r" b="b"/>
              <a:pathLst>
                <a:path w="4485" h="2776" extrusionOk="0">
                  <a:moveTo>
                    <a:pt x="1" y="0"/>
                  </a:moveTo>
                  <a:lnTo>
                    <a:pt x="1" y="2775"/>
                  </a:lnTo>
                  <a:lnTo>
                    <a:pt x="4484" y="2775"/>
                  </a:lnTo>
                  <a:lnTo>
                    <a:pt x="44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" name="Google Shape;1719;p64"/>
            <p:cNvSpPr/>
            <p:nvPr/>
          </p:nvSpPr>
          <p:spPr>
            <a:xfrm>
              <a:off x="5501088" y="2718125"/>
              <a:ext cx="441225" cy="275775"/>
            </a:xfrm>
            <a:custGeom>
              <a:avLst/>
              <a:gdLst/>
              <a:ahLst/>
              <a:cxnLst/>
              <a:rect l="l" t="t" r="r" b="b"/>
              <a:pathLst>
                <a:path w="17649" h="11031" extrusionOk="0">
                  <a:moveTo>
                    <a:pt x="8842" y="2082"/>
                  </a:moveTo>
                  <a:cubicBezTo>
                    <a:pt x="8922" y="2082"/>
                    <a:pt x="9002" y="2099"/>
                    <a:pt x="9074" y="2135"/>
                  </a:cubicBezTo>
                  <a:lnTo>
                    <a:pt x="15158" y="5230"/>
                  </a:lnTo>
                  <a:cubicBezTo>
                    <a:pt x="15620" y="5479"/>
                    <a:pt x="15443" y="6227"/>
                    <a:pt x="14909" y="6227"/>
                  </a:cubicBezTo>
                  <a:lnTo>
                    <a:pt x="14197" y="6227"/>
                  </a:lnTo>
                  <a:lnTo>
                    <a:pt x="14197" y="8966"/>
                  </a:lnTo>
                  <a:lnTo>
                    <a:pt x="14909" y="8966"/>
                  </a:lnTo>
                  <a:cubicBezTo>
                    <a:pt x="15514" y="9038"/>
                    <a:pt x="15514" y="9927"/>
                    <a:pt x="14909" y="9998"/>
                  </a:cubicBezTo>
                  <a:lnTo>
                    <a:pt x="2776" y="9998"/>
                  </a:lnTo>
                  <a:cubicBezTo>
                    <a:pt x="2135" y="9927"/>
                    <a:pt x="2135" y="9038"/>
                    <a:pt x="2776" y="8966"/>
                  </a:cubicBezTo>
                  <a:lnTo>
                    <a:pt x="3487" y="8966"/>
                  </a:lnTo>
                  <a:lnTo>
                    <a:pt x="3487" y="6227"/>
                  </a:lnTo>
                  <a:lnTo>
                    <a:pt x="2776" y="6227"/>
                  </a:lnTo>
                  <a:cubicBezTo>
                    <a:pt x="2527" y="6227"/>
                    <a:pt x="2313" y="6049"/>
                    <a:pt x="2278" y="5800"/>
                  </a:cubicBezTo>
                  <a:cubicBezTo>
                    <a:pt x="2206" y="5586"/>
                    <a:pt x="2313" y="5337"/>
                    <a:pt x="2527" y="5230"/>
                  </a:cubicBezTo>
                  <a:lnTo>
                    <a:pt x="8611" y="2135"/>
                  </a:lnTo>
                  <a:cubicBezTo>
                    <a:pt x="8682" y="2099"/>
                    <a:pt x="8762" y="2082"/>
                    <a:pt x="8842" y="2082"/>
                  </a:cubicBezTo>
                  <a:close/>
                  <a:moveTo>
                    <a:pt x="1210" y="0"/>
                  </a:moveTo>
                  <a:cubicBezTo>
                    <a:pt x="570" y="0"/>
                    <a:pt x="0" y="534"/>
                    <a:pt x="0" y="1210"/>
                  </a:cubicBezTo>
                  <a:lnTo>
                    <a:pt x="0" y="11030"/>
                  </a:lnTo>
                  <a:lnTo>
                    <a:pt x="17649" y="11030"/>
                  </a:lnTo>
                  <a:lnTo>
                    <a:pt x="17649" y="1210"/>
                  </a:lnTo>
                  <a:cubicBezTo>
                    <a:pt x="17649" y="534"/>
                    <a:pt x="17115" y="0"/>
                    <a:pt x="16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" name="Google Shape;1720;p64"/>
            <p:cNvSpPr/>
            <p:nvPr/>
          </p:nvSpPr>
          <p:spPr>
            <a:xfrm>
              <a:off x="5628288" y="3097050"/>
              <a:ext cx="187725" cy="36500"/>
            </a:xfrm>
            <a:custGeom>
              <a:avLst/>
              <a:gdLst/>
              <a:ahLst/>
              <a:cxnLst/>
              <a:rect l="l" t="t" r="r" b="b"/>
              <a:pathLst>
                <a:path w="7509" h="1460" extrusionOk="0">
                  <a:moveTo>
                    <a:pt x="356" y="0"/>
                  </a:moveTo>
                  <a:lnTo>
                    <a:pt x="72" y="748"/>
                  </a:lnTo>
                  <a:cubicBezTo>
                    <a:pt x="0" y="926"/>
                    <a:pt x="36" y="1103"/>
                    <a:pt x="107" y="1246"/>
                  </a:cubicBezTo>
                  <a:cubicBezTo>
                    <a:pt x="214" y="1388"/>
                    <a:pt x="392" y="1459"/>
                    <a:pt x="570" y="1459"/>
                  </a:cubicBezTo>
                  <a:lnTo>
                    <a:pt x="6974" y="1459"/>
                  </a:lnTo>
                  <a:cubicBezTo>
                    <a:pt x="7117" y="1459"/>
                    <a:pt x="7295" y="1388"/>
                    <a:pt x="7401" y="1246"/>
                  </a:cubicBezTo>
                  <a:cubicBezTo>
                    <a:pt x="7508" y="1103"/>
                    <a:pt x="7508" y="926"/>
                    <a:pt x="7472" y="748"/>
                  </a:cubicBezTo>
                  <a:lnTo>
                    <a:pt x="7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2" name="Google Shape;1721;p64"/>
            <p:cNvSpPr/>
            <p:nvPr/>
          </p:nvSpPr>
          <p:spPr>
            <a:xfrm>
              <a:off x="5501088" y="3019650"/>
              <a:ext cx="441225" cy="51625"/>
            </a:xfrm>
            <a:custGeom>
              <a:avLst/>
              <a:gdLst/>
              <a:ahLst/>
              <a:cxnLst/>
              <a:rect l="l" t="t" r="r" b="b"/>
              <a:pathLst>
                <a:path w="17649" h="2065" extrusionOk="0">
                  <a:moveTo>
                    <a:pt x="0" y="1"/>
                  </a:moveTo>
                  <a:lnTo>
                    <a:pt x="0" y="855"/>
                  </a:lnTo>
                  <a:cubicBezTo>
                    <a:pt x="0" y="1531"/>
                    <a:pt x="570" y="2065"/>
                    <a:pt x="1210" y="2065"/>
                  </a:cubicBezTo>
                  <a:lnTo>
                    <a:pt x="16439" y="2065"/>
                  </a:lnTo>
                  <a:cubicBezTo>
                    <a:pt x="17115" y="2065"/>
                    <a:pt x="17649" y="1531"/>
                    <a:pt x="17649" y="855"/>
                  </a:cubicBezTo>
                  <a:lnTo>
                    <a:pt x="176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3" name="Google Shape;1722;p64"/>
            <p:cNvSpPr/>
            <p:nvPr/>
          </p:nvSpPr>
          <p:spPr>
            <a:xfrm>
              <a:off x="5614063" y="2872900"/>
              <a:ext cx="25825" cy="69400"/>
            </a:xfrm>
            <a:custGeom>
              <a:avLst/>
              <a:gdLst/>
              <a:ahLst/>
              <a:cxnLst/>
              <a:rect l="l" t="t" r="r" b="b"/>
              <a:pathLst>
                <a:path w="1033" h="2776" extrusionOk="0">
                  <a:moveTo>
                    <a:pt x="0" y="0"/>
                  </a:moveTo>
                  <a:lnTo>
                    <a:pt x="0" y="2775"/>
                  </a:lnTo>
                  <a:lnTo>
                    <a:pt x="1032" y="2775"/>
                  </a:lnTo>
                  <a:lnTo>
                    <a:pt x="1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4" name="Google Shape;1723;p64"/>
            <p:cNvSpPr/>
            <p:nvPr/>
          </p:nvSpPr>
          <p:spPr>
            <a:xfrm>
              <a:off x="5803513" y="2872900"/>
              <a:ext cx="25825" cy="69400"/>
            </a:xfrm>
            <a:custGeom>
              <a:avLst/>
              <a:gdLst/>
              <a:ahLst/>
              <a:cxnLst/>
              <a:rect l="l" t="t" r="r" b="b"/>
              <a:pathLst>
                <a:path w="1033" h="2776" extrusionOk="0">
                  <a:moveTo>
                    <a:pt x="1" y="0"/>
                  </a:moveTo>
                  <a:lnTo>
                    <a:pt x="1" y="2775"/>
                  </a:lnTo>
                  <a:lnTo>
                    <a:pt x="1033" y="2775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" name="Google Shape;1724;p64"/>
            <p:cNvSpPr/>
            <p:nvPr/>
          </p:nvSpPr>
          <p:spPr>
            <a:xfrm>
              <a:off x="5623838" y="2797275"/>
              <a:ext cx="196600" cy="49850"/>
            </a:xfrm>
            <a:custGeom>
              <a:avLst/>
              <a:gdLst/>
              <a:ahLst/>
              <a:cxnLst/>
              <a:rect l="l" t="t" r="r" b="b"/>
              <a:pathLst>
                <a:path w="7864" h="1994" extrusionOk="0">
                  <a:moveTo>
                    <a:pt x="3914" y="1"/>
                  </a:moveTo>
                  <a:lnTo>
                    <a:pt x="1" y="1993"/>
                  </a:lnTo>
                  <a:lnTo>
                    <a:pt x="7864" y="1993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6" name="Google Shape;1725;p64"/>
          <p:cNvSpPr/>
          <p:nvPr/>
        </p:nvSpPr>
        <p:spPr>
          <a:xfrm>
            <a:off x="2104052" y="3829711"/>
            <a:ext cx="292675" cy="441000"/>
          </a:xfrm>
          <a:custGeom>
            <a:avLst/>
            <a:gdLst/>
            <a:ahLst/>
            <a:cxnLst/>
            <a:rect l="l" t="t" r="r" b="b"/>
            <a:pathLst>
              <a:path w="11707" h="17640" extrusionOk="0">
                <a:moveTo>
                  <a:pt x="5854" y="2509"/>
                </a:moveTo>
                <a:cubicBezTo>
                  <a:pt x="6094" y="2509"/>
                  <a:pt x="6334" y="2669"/>
                  <a:pt x="6370" y="2989"/>
                </a:cubicBezTo>
                <a:lnTo>
                  <a:pt x="6370" y="3167"/>
                </a:lnTo>
                <a:lnTo>
                  <a:pt x="6903" y="3167"/>
                </a:lnTo>
                <a:cubicBezTo>
                  <a:pt x="6915" y="3166"/>
                  <a:pt x="6926" y="3166"/>
                  <a:pt x="6937" y="3166"/>
                </a:cubicBezTo>
                <a:cubicBezTo>
                  <a:pt x="7579" y="3166"/>
                  <a:pt x="7568" y="4164"/>
                  <a:pt x="6903" y="4199"/>
                </a:cubicBezTo>
                <a:lnTo>
                  <a:pt x="5871" y="4199"/>
                </a:lnTo>
                <a:cubicBezTo>
                  <a:pt x="5231" y="4234"/>
                  <a:pt x="5231" y="5160"/>
                  <a:pt x="5871" y="5231"/>
                </a:cubicBezTo>
                <a:cubicBezTo>
                  <a:pt x="7579" y="5231"/>
                  <a:pt x="8006" y="7650"/>
                  <a:pt x="6370" y="8219"/>
                </a:cubicBezTo>
                <a:lnTo>
                  <a:pt x="6370" y="8504"/>
                </a:lnTo>
                <a:cubicBezTo>
                  <a:pt x="6334" y="8807"/>
                  <a:pt x="6094" y="8958"/>
                  <a:pt x="5854" y="8958"/>
                </a:cubicBezTo>
                <a:cubicBezTo>
                  <a:pt x="5614" y="8958"/>
                  <a:pt x="5373" y="8807"/>
                  <a:pt x="5338" y="8504"/>
                </a:cubicBezTo>
                <a:lnTo>
                  <a:pt x="5338" y="8326"/>
                </a:lnTo>
                <a:lnTo>
                  <a:pt x="4840" y="8326"/>
                </a:lnTo>
                <a:cubicBezTo>
                  <a:pt x="4526" y="8326"/>
                  <a:pt x="4314" y="8087"/>
                  <a:pt x="4306" y="7809"/>
                </a:cubicBezTo>
                <a:lnTo>
                  <a:pt x="4306" y="7809"/>
                </a:lnTo>
                <a:cubicBezTo>
                  <a:pt x="4314" y="7500"/>
                  <a:pt x="4526" y="7294"/>
                  <a:pt x="4840" y="7294"/>
                </a:cubicBezTo>
                <a:lnTo>
                  <a:pt x="5871" y="7294"/>
                </a:lnTo>
                <a:cubicBezTo>
                  <a:pt x="6548" y="7294"/>
                  <a:pt x="6548" y="6263"/>
                  <a:pt x="5871" y="6263"/>
                </a:cubicBezTo>
                <a:cubicBezTo>
                  <a:pt x="4128" y="6227"/>
                  <a:pt x="3701" y="3843"/>
                  <a:pt x="5338" y="3238"/>
                </a:cubicBezTo>
                <a:lnTo>
                  <a:pt x="5338" y="2989"/>
                </a:lnTo>
                <a:cubicBezTo>
                  <a:pt x="5373" y="2669"/>
                  <a:pt x="5614" y="2509"/>
                  <a:pt x="5854" y="2509"/>
                </a:cubicBezTo>
                <a:close/>
                <a:moveTo>
                  <a:pt x="5871" y="0"/>
                </a:moveTo>
                <a:cubicBezTo>
                  <a:pt x="2812" y="0"/>
                  <a:pt x="285" y="2420"/>
                  <a:pt x="143" y="5480"/>
                </a:cubicBezTo>
                <a:cubicBezTo>
                  <a:pt x="1" y="8540"/>
                  <a:pt x="2278" y="11137"/>
                  <a:pt x="5338" y="11422"/>
                </a:cubicBezTo>
                <a:lnTo>
                  <a:pt x="5338" y="12987"/>
                </a:lnTo>
                <a:cubicBezTo>
                  <a:pt x="5053" y="12738"/>
                  <a:pt x="4733" y="12489"/>
                  <a:pt x="4413" y="12311"/>
                </a:cubicBezTo>
                <a:cubicBezTo>
                  <a:pt x="3731" y="11922"/>
                  <a:pt x="2996" y="11724"/>
                  <a:pt x="2313" y="11724"/>
                </a:cubicBezTo>
                <a:cubicBezTo>
                  <a:pt x="1748" y="11724"/>
                  <a:pt x="1218" y="11859"/>
                  <a:pt x="783" y="12133"/>
                </a:cubicBezTo>
                <a:cubicBezTo>
                  <a:pt x="641" y="12240"/>
                  <a:pt x="570" y="12382"/>
                  <a:pt x="570" y="12560"/>
                </a:cubicBezTo>
                <a:cubicBezTo>
                  <a:pt x="499" y="13663"/>
                  <a:pt x="1246" y="14873"/>
                  <a:pt x="2527" y="15585"/>
                </a:cubicBezTo>
                <a:cubicBezTo>
                  <a:pt x="3167" y="15976"/>
                  <a:pt x="3879" y="16190"/>
                  <a:pt x="4626" y="16190"/>
                </a:cubicBezTo>
                <a:cubicBezTo>
                  <a:pt x="4840" y="16190"/>
                  <a:pt x="5089" y="16154"/>
                  <a:pt x="5338" y="16118"/>
                </a:cubicBezTo>
                <a:lnTo>
                  <a:pt x="5338" y="17186"/>
                </a:lnTo>
                <a:cubicBezTo>
                  <a:pt x="5373" y="17488"/>
                  <a:pt x="5614" y="17639"/>
                  <a:pt x="5854" y="17639"/>
                </a:cubicBezTo>
                <a:cubicBezTo>
                  <a:pt x="6094" y="17639"/>
                  <a:pt x="6334" y="17488"/>
                  <a:pt x="6370" y="17186"/>
                </a:cubicBezTo>
                <a:lnTo>
                  <a:pt x="6370" y="16118"/>
                </a:lnTo>
                <a:cubicBezTo>
                  <a:pt x="6619" y="16154"/>
                  <a:pt x="6868" y="16190"/>
                  <a:pt x="7117" y="16190"/>
                </a:cubicBezTo>
                <a:cubicBezTo>
                  <a:pt x="7828" y="16190"/>
                  <a:pt x="8576" y="15976"/>
                  <a:pt x="9180" y="15585"/>
                </a:cubicBezTo>
                <a:cubicBezTo>
                  <a:pt x="10461" y="14873"/>
                  <a:pt x="11209" y="13663"/>
                  <a:pt x="11137" y="12560"/>
                </a:cubicBezTo>
                <a:cubicBezTo>
                  <a:pt x="11137" y="12382"/>
                  <a:pt x="11066" y="12240"/>
                  <a:pt x="10924" y="12133"/>
                </a:cubicBezTo>
                <a:cubicBezTo>
                  <a:pt x="10487" y="11842"/>
                  <a:pt x="9954" y="11698"/>
                  <a:pt x="9385" y="11698"/>
                </a:cubicBezTo>
                <a:cubicBezTo>
                  <a:pt x="8704" y="11698"/>
                  <a:pt x="7973" y="11904"/>
                  <a:pt x="7295" y="12311"/>
                </a:cubicBezTo>
                <a:cubicBezTo>
                  <a:pt x="6974" y="12489"/>
                  <a:pt x="6654" y="12738"/>
                  <a:pt x="6370" y="12987"/>
                </a:cubicBezTo>
                <a:lnTo>
                  <a:pt x="6370" y="11422"/>
                </a:lnTo>
                <a:cubicBezTo>
                  <a:pt x="9430" y="11137"/>
                  <a:pt x="11707" y="8540"/>
                  <a:pt x="11564" y="5480"/>
                </a:cubicBezTo>
                <a:cubicBezTo>
                  <a:pt x="11422" y="2420"/>
                  <a:pt x="8931" y="0"/>
                  <a:pt x="587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xmlns="" id="{8D840C93-65E3-35CE-62CF-D71A2DBCB468}"/>
              </a:ext>
            </a:extLst>
          </p:cNvPr>
          <p:cNvSpPr txBox="1"/>
          <p:nvPr/>
        </p:nvSpPr>
        <p:spPr>
          <a:xfrm>
            <a:off x="-178142" y="3017813"/>
            <a:ext cx="1768137" cy="62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</a:lstStyle>
          <a:p>
            <a:r>
              <a:rPr lang="fr-FR" b="1" dirty="0" smtClean="0">
                <a:solidFill>
                  <a:srgbClr val="191919"/>
                </a:solidFill>
              </a:rPr>
              <a:t>Regroupement selon le mois, l’article</a:t>
            </a:r>
            <a:endParaRPr lang="fr-FR" b="1" dirty="0">
              <a:solidFill>
                <a:srgbClr val="191919"/>
              </a:solidFill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xmlns="" id="{8D840C93-65E3-35CE-62CF-D71A2DBCB468}"/>
              </a:ext>
            </a:extLst>
          </p:cNvPr>
          <p:cNvSpPr txBox="1"/>
          <p:nvPr/>
        </p:nvSpPr>
        <p:spPr>
          <a:xfrm>
            <a:off x="1345944" y="4449497"/>
            <a:ext cx="1808890" cy="62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</a:lstStyle>
          <a:p>
            <a:r>
              <a:rPr lang="fr-FR" b="1" dirty="0" smtClean="0">
                <a:solidFill>
                  <a:srgbClr val="191919"/>
                </a:solidFill>
              </a:rPr>
              <a:t>Regroupement selon le mois, la catégorie de l’article</a:t>
            </a:r>
            <a:endParaRPr lang="fr-FR" b="1" dirty="0">
              <a:solidFill>
                <a:srgbClr val="191919"/>
              </a:solidFill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xmlns="" id="{8D840C93-65E3-35CE-62CF-D71A2DBCB468}"/>
              </a:ext>
            </a:extLst>
          </p:cNvPr>
          <p:cNvSpPr txBox="1"/>
          <p:nvPr/>
        </p:nvSpPr>
        <p:spPr>
          <a:xfrm>
            <a:off x="3059958" y="3098861"/>
            <a:ext cx="1768137" cy="62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</a:lstStyle>
          <a:p>
            <a:r>
              <a:rPr lang="fr-FR" b="1" dirty="0" smtClean="0">
                <a:solidFill>
                  <a:srgbClr val="191919"/>
                </a:solidFill>
              </a:rPr>
              <a:t>Regroupement selon le mois, la boutique</a:t>
            </a:r>
            <a:endParaRPr lang="fr-FR" b="1" dirty="0">
              <a:solidFill>
                <a:srgbClr val="191919"/>
              </a:solidFill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xmlns="" id="{8D840C93-65E3-35CE-62CF-D71A2DBCB468}"/>
              </a:ext>
            </a:extLst>
          </p:cNvPr>
          <p:cNvSpPr txBox="1"/>
          <p:nvPr/>
        </p:nvSpPr>
        <p:spPr>
          <a:xfrm>
            <a:off x="4523282" y="4460595"/>
            <a:ext cx="1768137" cy="62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</a:lstStyle>
          <a:p>
            <a:r>
              <a:rPr lang="fr-FR" b="1" dirty="0" smtClean="0">
                <a:solidFill>
                  <a:srgbClr val="191919"/>
                </a:solidFill>
              </a:rPr>
              <a:t>Regroupement selon le mois</a:t>
            </a:r>
            <a:endParaRPr lang="fr-FR" b="1" dirty="0">
              <a:solidFill>
                <a:srgbClr val="191919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8542" y="4505024"/>
            <a:ext cx="32893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191919"/>
              </a:buClr>
              <a:buSzPts val="3000"/>
            </a:pPr>
            <a:r>
              <a:rPr lang="en" sz="3000" b="1" dirty="0" smtClean="0">
                <a:solidFill>
                  <a:srgbClr val="00B0F0"/>
                </a:solidFill>
                <a:latin typeface="Poppins"/>
                <a:cs typeface="Poppins"/>
                <a:sym typeface="Poppins"/>
              </a:rPr>
              <a:t>1</a:t>
            </a:r>
            <a:endParaRPr lang="en" sz="3000" b="1" dirty="0">
              <a:solidFill>
                <a:srgbClr val="00B0F0"/>
              </a:solidFill>
              <a:latin typeface="Poppins"/>
              <a:cs typeface="Poppins"/>
              <a:sym typeface="Poppins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069633" y="3132173"/>
            <a:ext cx="40427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191919"/>
              </a:buClr>
              <a:buSzPts val="3000"/>
            </a:pPr>
            <a:r>
              <a:rPr lang="en" sz="3000" b="1" dirty="0">
                <a:solidFill>
                  <a:srgbClr val="00B0F0"/>
                </a:solidFill>
                <a:latin typeface="Poppins"/>
                <a:cs typeface="Poppins"/>
                <a:sym typeface="Poppins"/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779051" y="4493907"/>
            <a:ext cx="41710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191919"/>
              </a:buClr>
              <a:buSzPts val="3000"/>
            </a:pPr>
            <a:r>
              <a:rPr lang="en" sz="3000" b="1" dirty="0" smtClean="0">
                <a:solidFill>
                  <a:srgbClr val="00B0F0"/>
                </a:solidFill>
                <a:latin typeface="Poppins"/>
                <a:cs typeface="Poppins"/>
                <a:sym typeface="Poppins"/>
              </a:rPr>
              <a:t>3</a:t>
            </a:r>
            <a:endParaRPr lang="en" sz="3000" b="1" dirty="0">
              <a:solidFill>
                <a:srgbClr val="00B0F0"/>
              </a:solidFill>
              <a:latin typeface="Poppins"/>
              <a:cs typeface="Poppins"/>
              <a:sym typeface="Poppin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140285" y="3163233"/>
            <a:ext cx="44435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191919"/>
              </a:buClr>
              <a:buSzPts val="3000"/>
            </a:pPr>
            <a:r>
              <a:rPr lang="en" sz="3000" b="1" dirty="0">
                <a:solidFill>
                  <a:srgbClr val="00B0F0"/>
                </a:solidFill>
                <a:latin typeface="Poppins"/>
                <a:cs typeface="Poppins"/>
                <a:sym typeface="Poppin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506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02" y="167416"/>
            <a:ext cx="4492256" cy="4734398"/>
          </a:xfrm>
          <a:prstGeom prst="rect">
            <a:avLst/>
          </a:prstGeom>
        </p:spPr>
      </p:pic>
      <p:sp>
        <p:nvSpPr>
          <p:cNvPr id="1430" name="Google Shape;1430;p54"/>
          <p:cNvSpPr txBox="1">
            <a:spLocks noGrp="1"/>
          </p:cNvSpPr>
          <p:nvPr>
            <p:ph type="title"/>
          </p:nvPr>
        </p:nvSpPr>
        <p:spPr>
          <a:xfrm>
            <a:off x="1052659" y="-240536"/>
            <a:ext cx="5053480" cy="15685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 smtClean="0"/>
              <a:t>Modélisation</a:t>
            </a:r>
            <a:endParaRPr sz="4500" dirty="0"/>
          </a:p>
        </p:txBody>
      </p:sp>
      <p:sp>
        <p:nvSpPr>
          <p:cNvPr id="42" name="Google Shape;1158;p50"/>
          <p:cNvSpPr txBox="1">
            <a:spLocks/>
          </p:cNvSpPr>
          <p:nvPr/>
        </p:nvSpPr>
        <p:spPr>
          <a:xfrm>
            <a:off x="1964009" y="2534615"/>
            <a:ext cx="3075823" cy="107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fr-FR" dirty="0" smtClean="0">
                <a:solidFill>
                  <a:srgbClr val="FF0000"/>
                </a:solidFill>
                <a:latin typeface="Algerian" panose="04020705040A02060702" pitchFamily="82" charset="0"/>
              </a:rPr>
              <a:t>Régression</a:t>
            </a:r>
            <a:endParaRPr lang="fr-FR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43" name="Google Shape;1158;p50"/>
          <p:cNvSpPr txBox="1">
            <a:spLocks/>
          </p:cNvSpPr>
          <p:nvPr/>
        </p:nvSpPr>
        <p:spPr>
          <a:xfrm>
            <a:off x="38010" y="3530007"/>
            <a:ext cx="3075823" cy="107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fr-FR" sz="5000" dirty="0" err="1" smtClean="0">
                <a:latin typeface="Algerian" panose="04020705040A02060702" pitchFamily="82" charset="0"/>
              </a:rPr>
              <a:t>Bagging</a:t>
            </a:r>
            <a:endParaRPr lang="fr-FR" sz="5000" dirty="0">
              <a:latin typeface="Algerian" panose="04020705040A02060702" pitchFamily="82" charset="0"/>
            </a:endParaRPr>
          </a:p>
        </p:txBody>
      </p:sp>
      <p:sp>
        <p:nvSpPr>
          <p:cNvPr id="47" name="Google Shape;1158;p50"/>
          <p:cNvSpPr txBox="1">
            <a:spLocks/>
          </p:cNvSpPr>
          <p:nvPr/>
        </p:nvSpPr>
        <p:spPr>
          <a:xfrm>
            <a:off x="3299903" y="3530006"/>
            <a:ext cx="3340130" cy="107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fr-FR" sz="5000" dirty="0" err="1" smtClean="0">
                <a:latin typeface="Algerian" panose="04020705040A02060702" pitchFamily="82" charset="0"/>
              </a:rPr>
              <a:t>Boosting</a:t>
            </a:r>
            <a:endParaRPr lang="fr-FR" sz="5000" dirty="0">
              <a:latin typeface="Algerian" panose="04020705040A02060702" pitchFamily="8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76711" y="1080086"/>
            <a:ext cx="58053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 smtClean="0"/>
              <a:t>Comment choisir le modèle le plus adapté ?</a:t>
            </a:r>
            <a:endParaRPr lang="fr-FR" sz="3500" dirty="0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xmlns="" id="{0A1DA5F1-5B5D-22C7-A912-93A75C618728}"/>
              </a:ext>
            </a:extLst>
          </p:cNvPr>
          <p:cNvCxnSpPr>
            <a:cxnSpLocks/>
          </p:cNvCxnSpPr>
          <p:nvPr/>
        </p:nvCxnSpPr>
        <p:spPr>
          <a:xfrm>
            <a:off x="1576705" y="2349111"/>
            <a:ext cx="4005388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Google Shape;1159;p50"/>
          <p:cNvSpPr txBox="1">
            <a:spLocks noGrp="1"/>
          </p:cNvSpPr>
          <p:nvPr>
            <p:ph type="subTitle" idx="1"/>
          </p:nvPr>
        </p:nvSpPr>
        <p:spPr>
          <a:xfrm>
            <a:off x="322555" y="454409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F3AC3D"/>
                </a:solidFill>
                <a:latin typeface="Poppins"/>
                <a:ea typeface="Poppins"/>
                <a:cs typeface="Poppins"/>
                <a:sym typeface="Poppins"/>
              </a:rPr>
              <a:t>Random Forest</a:t>
            </a:r>
            <a:endParaRPr b="1" dirty="0">
              <a:solidFill>
                <a:srgbClr val="F3AC3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" name="Google Shape;1159;p50"/>
          <p:cNvSpPr txBox="1">
            <a:spLocks/>
          </p:cNvSpPr>
          <p:nvPr/>
        </p:nvSpPr>
        <p:spPr>
          <a:xfrm>
            <a:off x="3800639" y="4544093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6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§"/>
            </a:pPr>
            <a:endParaRPr lang="fr-FR" b="1" dirty="0">
              <a:solidFill>
                <a:srgbClr val="F3AC3D"/>
              </a:solidFill>
            </a:endParaRPr>
          </a:p>
        </p:txBody>
      </p:sp>
      <p:sp>
        <p:nvSpPr>
          <p:cNvPr id="53" name="Google Shape;1159;p50"/>
          <p:cNvSpPr txBox="1">
            <a:spLocks/>
          </p:cNvSpPr>
          <p:nvPr/>
        </p:nvSpPr>
        <p:spPr>
          <a:xfrm>
            <a:off x="3651412" y="4544093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6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b="1" dirty="0" smtClean="0">
                <a:solidFill>
                  <a:srgbClr val="F3AC3D"/>
                </a:solidFill>
              </a:rPr>
              <a:t>XGBOOST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b="1" dirty="0" smtClean="0">
                <a:solidFill>
                  <a:srgbClr val="F3AC3D"/>
                </a:solidFill>
              </a:rPr>
              <a:t>LIGHTGBM</a:t>
            </a:r>
            <a:endParaRPr lang="fr-FR" b="1" dirty="0">
              <a:solidFill>
                <a:srgbClr val="F3AC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0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Random Forest</a:t>
            </a:r>
            <a:endParaRPr dirty="0"/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835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030676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Random Forest</a:t>
            </a:r>
            <a:endParaRPr dirty="0"/>
          </a:p>
        </p:txBody>
      </p:sp>
      <p:sp>
        <p:nvSpPr>
          <p:cNvPr id="482" name="Google Shape;482;p39"/>
          <p:cNvSpPr txBox="1">
            <a:spLocks noGrp="1"/>
          </p:cNvSpPr>
          <p:nvPr>
            <p:ph type="body" idx="1"/>
          </p:nvPr>
        </p:nvSpPr>
        <p:spPr>
          <a:xfrm>
            <a:off x="0" y="1236558"/>
            <a:ext cx="4193628" cy="36192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298450">
              <a:buClr>
                <a:schemeClr val="dk1"/>
              </a:buClr>
              <a:buSzPts val="1100"/>
              <a:buChar char="●"/>
            </a:pPr>
            <a:r>
              <a:rPr lang="fr-FR" dirty="0"/>
              <a:t>Proposé par Leo </a:t>
            </a:r>
            <a:r>
              <a:rPr lang="fr-FR" dirty="0" err="1"/>
              <a:t>Breiman</a:t>
            </a:r>
            <a:r>
              <a:rPr lang="fr-FR" dirty="0"/>
              <a:t> en </a:t>
            </a:r>
            <a:r>
              <a:rPr lang="fr-FR" dirty="0" smtClean="0"/>
              <a:t>2001</a:t>
            </a:r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 smtClean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 smtClean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r>
              <a:rPr lang="fr-FR" dirty="0" smtClean="0"/>
              <a:t>algorithme </a:t>
            </a:r>
            <a:r>
              <a:rPr lang="fr-FR" dirty="0"/>
              <a:t>qui </a:t>
            </a:r>
            <a:r>
              <a:rPr lang="fr-FR" b="1" dirty="0"/>
              <a:t>se base sur l’assemblage </a:t>
            </a:r>
            <a:r>
              <a:rPr lang="fr-FR" b="1" dirty="0" smtClean="0"/>
              <a:t>d’ un ensemble </a:t>
            </a:r>
            <a:r>
              <a:rPr lang="fr-FR" b="1" dirty="0"/>
              <a:t>d'arbres de décision</a:t>
            </a:r>
            <a:r>
              <a:rPr lang="fr-FR" dirty="0"/>
              <a:t> utilisés pour prédire une quantité ou une probabilité</a:t>
            </a:r>
            <a:endParaRPr lang="fr-FR" dirty="0" smtClean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>
              <a:solidFill>
                <a:schemeClr val="dk1"/>
              </a:solidFill>
            </a:endParaRPr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 smtClean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/>
          </a:p>
          <a:p>
            <a:pPr lvl="0" indent="-298450">
              <a:buClr>
                <a:schemeClr val="dk1"/>
              </a:buClr>
              <a:buSzPts val="1100"/>
              <a:buChar char="●"/>
            </a:pPr>
            <a:endParaRPr lang="fr-FR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468" y="1463379"/>
            <a:ext cx="3091683" cy="293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5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/>
          <p:nvPr/>
        </p:nvSpPr>
        <p:spPr>
          <a:xfrm>
            <a:off x="835100" y="4195433"/>
            <a:ext cx="3771195" cy="54606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ctrTitle"/>
          </p:nvPr>
        </p:nvSpPr>
        <p:spPr>
          <a:xfrm>
            <a:off x="722725" y="1853638"/>
            <a:ext cx="4658400" cy="12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" sz="4400" b="1" u="sng" dirty="0">
                <a:latin typeface="Muli"/>
                <a:ea typeface="Muli"/>
                <a:cs typeface="Muli"/>
                <a:sym typeface="Muli"/>
                <a:hlinkClick r:id="rId3"/>
              </a:rPr>
              <a:t>Predict future sales</a:t>
            </a:r>
            <a:endParaRPr dirty="0"/>
          </a:p>
        </p:txBody>
      </p:sp>
      <p:sp>
        <p:nvSpPr>
          <p:cNvPr id="229" name="Google Shape;229;p38"/>
          <p:cNvSpPr txBox="1">
            <a:spLocks noGrp="1"/>
          </p:cNvSpPr>
          <p:nvPr>
            <p:ph type="ctrTitle"/>
          </p:nvPr>
        </p:nvSpPr>
        <p:spPr>
          <a:xfrm>
            <a:off x="960474" y="4307818"/>
            <a:ext cx="3531600" cy="3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February 2th</a:t>
            </a:r>
            <a:endParaRPr sz="1600"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30" name="Google Shape;230;p38"/>
          <p:cNvGrpSpPr/>
          <p:nvPr/>
        </p:nvGrpSpPr>
        <p:grpSpPr>
          <a:xfrm>
            <a:off x="5200643" y="793126"/>
            <a:ext cx="3313719" cy="3759286"/>
            <a:chOff x="5200643" y="793126"/>
            <a:chExt cx="3313719" cy="3759286"/>
          </a:xfrm>
        </p:grpSpPr>
        <p:sp>
          <p:nvSpPr>
            <p:cNvPr id="231" name="Google Shape;231;p38"/>
            <p:cNvSpPr/>
            <p:nvPr/>
          </p:nvSpPr>
          <p:spPr>
            <a:xfrm flipH="1">
              <a:off x="8161205" y="4426483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2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8"/>
            <p:cNvSpPr/>
            <p:nvPr/>
          </p:nvSpPr>
          <p:spPr>
            <a:xfrm flipH="1">
              <a:off x="6190885" y="793126"/>
              <a:ext cx="1092607" cy="559337"/>
            </a:xfrm>
            <a:custGeom>
              <a:avLst/>
              <a:gdLst/>
              <a:ahLst/>
              <a:cxnLst/>
              <a:rect l="l" t="t" r="r" b="b"/>
              <a:pathLst>
                <a:path w="30756" h="15746" extrusionOk="0">
                  <a:moveTo>
                    <a:pt x="30755" y="1"/>
                  </a:moveTo>
                  <a:lnTo>
                    <a:pt x="26119" y="501"/>
                  </a:lnTo>
                  <a:lnTo>
                    <a:pt x="26819" y="1502"/>
                  </a:lnTo>
                  <a:lnTo>
                    <a:pt x="19814" y="9274"/>
                  </a:lnTo>
                  <a:lnTo>
                    <a:pt x="9307" y="7206"/>
                  </a:lnTo>
                  <a:lnTo>
                    <a:pt x="0" y="14578"/>
                  </a:lnTo>
                  <a:lnTo>
                    <a:pt x="1434" y="15745"/>
                  </a:lnTo>
                  <a:lnTo>
                    <a:pt x="9640" y="8740"/>
                  </a:lnTo>
                  <a:lnTo>
                    <a:pt x="20148" y="10842"/>
                  </a:lnTo>
                  <a:lnTo>
                    <a:pt x="28154" y="3303"/>
                  </a:lnTo>
                  <a:lnTo>
                    <a:pt x="28887" y="4270"/>
                  </a:lnTo>
                  <a:lnTo>
                    <a:pt x="307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38"/>
            <p:cNvGrpSpPr/>
            <p:nvPr/>
          </p:nvGrpSpPr>
          <p:grpSpPr>
            <a:xfrm>
              <a:off x="5533506" y="2488418"/>
              <a:ext cx="2753127" cy="2001695"/>
              <a:chOff x="5533506" y="2488418"/>
              <a:chExt cx="2753127" cy="2001695"/>
            </a:xfrm>
          </p:grpSpPr>
          <p:sp>
            <p:nvSpPr>
              <p:cNvPr id="234" name="Google Shape;234;p38"/>
              <p:cNvSpPr/>
              <p:nvPr/>
            </p:nvSpPr>
            <p:spPr>
              <a:xfrm flipH="1">
                <a:off x="6527433" y="2488418"/>
                <a:ext cx="760663" cy="2001644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72420" extrusionOk="0">
                    <a:moveTo>
                      <a:pt x="1" y="1"/>
                    </a:moveTo>
                    <a:lnTo>
                      <a:pt x="1" y="72419"/>
                    </a:lnTo>
                    <a:lnTo>
                      <a:pt x="27520" y="72419"/>
                    </a:lnTo>
                    <a:lnTo>
                      <a:pt x="27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8"/>
              <p:cNvSpPr/>
              <p:nvPr/>
            </p:nvSpPr>
            <p:spPr>
              <a:xfrm flipH="1">
                <a:off x="6524662" y="2488418"/>
                <a:ext cx="567962" cy="2001644"/>
              </a:xfrm>
              <a:custGeom>
                <a:avLst/>
                <a:gdLst/>
                <a:ahLst/>
                <a:cxnLst/>
                <a:rect l="l" t="t" r="r" b="b"/>
                <a:pathLst>
                  <a:path w="20549" h="72420" extrusionOk="0">
                    <a:moveTo>
                      <a:pt x="0" y="1"/>
                    </a:moveTo>
                    <a:lnTo>
                      <a:pt x="0" y="72419"/>
                    </a:lnTo>
                    <a:lnTo>
                      <a:pt x="20548" y="72419"/>
                    </a:lnTo>
                    <a:lnTo>
                      <a:pt x="205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8"/>
              <p:cNvSpPr/>
              <p:nvPr/>
            </p:nvSpPr>
            <p:spPr>
              <a:xfrm flipH="1">
                <a:off x="5533513" y="3170722"/>
                <a:ext cx="760663" cy="1319366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47735" extrusionOk="0">
                    <a:moveTo>
                      <a:pt x="1" y="0"/>
                    </a:moveTo>
                    <a:lnTo>
                      <a:pt x="1" y="47734"/>
                    </a:lnTo>
                    <a:lnTo>
                      <a:pt x="27520" y="47734"/>
                    </a:lnTo>
                    <a:lnTo>
                      <a:pt x="27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8"/>
              <p:cNvSpPr/>
              <p:nvPr/>
            </p:nvSpPr>
            <p:spPr>
              <a:xfrm flipH="1">
                <a:off x="5533506" y="3167958"/>
                <a:ext cx="567049" cy="1322130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47835" extrusionOk="0">
                    <a:moveTo>
                      <a:pt x="1" y="0"/>
                    </a:moveTo>
                    <a:lnTo>
                      <a:pt x="1" y="47834"/>
                    </a:lnTo>
                    <a:lnTo>
                      <a:pt x="20515" y="47834"/>
                    </a:lnTo>
                    <a:lnTo>
                      <a:pt x="205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8"/>
              <p:cNvSpPr/>
              <p:nvPr/>
            </p:nvSpPr>
            <p:spPr>
              <a:xfrm flipH="1">
                <a:off x="7525969" y="2845256"/>
                <a:ext cx="760663" cy="1644819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59510" extrusionOk="0">
                    <a:moveTo>
                      <a:pt x="1" y="0"/>
                    </a:moveTo>
                    <a:lnTo>
                      <a:pt x="1" y="59509"/>
                    </a:lnTo>
                    <a:lnTo>
                      <a:pt x="27521" y="59509"/>
                    </a:lnTo>
                    <a:lnTo>
                      <a:pt x="27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8"/>
              <p:cNvSpPr/>
              <p:nvPr/>
            </p:nvSpPr>
            <p:spPr>
              <a:xfrm flipH="1">
                <a:off x="7525949" y="2841552"/>
                <a:ext cx="567062" cy="1648560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59644" extrusionOk="0">
                    <a:moveTo>
                      <a:pt x="1" y="1"/>
                    </a:moveTo>
                    <a:lnTo>
                      <a:pt x="1" y="59643"/>
                    </a:lnTo>
                    <a:lnTo>
                      <a:pt x="20516" y="59643"/>
                    </a:lnTo>
                    <a:lnTo>
                      <a:pt x="205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38"/>
            <p:cNvGrpSpPr/>
            <p:nvPr/>
          </p:nvGrpSpPr>
          <p:grpSpPr>
            <a:xfrm>
              <a:off x="5397634" y="1247552"/>
              <a:ext cx="543069" cy="551861"/>
              <a:chOff x="5294709" y="1524927"/>
              <a:chExt cx="543069" cy="551861"/>
            </a:xfrm>
          </p:grpSpPr>
          <p:sp>
            <p:nvSpPr>
              <p:cNvPr id="241" name="Google Shape;241;p38"/>
              <p:cNvSpPr/>
              <p:nvPr/>
            </p:nvSpPr>
            <p:spPr>
              <a:xfrm flipH="1">
                <a:off x="5576835" y="1524927"/>
                <a:ext cx="260943" cy="223630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8091" extrusionOk="0">
                    <a:moveTo>
                      <a:pt x="5377" y="2010"/>
                    </a:moveTo>
                    <a:cubicBezTo>
                      <a:pt x="6415" y="2010"/>
                      <a:pt x="7417" y="2817"/>
                      <a:pt x="7439" y="4037"/>
                    </a:cubicBezTo>
                    <a:cubicBezTo>
                      <a:pt x="7406" y="5171"/>
                      <a:pt x="6505" y="6072"/>
                      <a:pt x="5404" y="6072"/>
                    </a:cubicBezTo>
                    <a:cubicBezTo>
                      <a:pt x="3603" y="6072"/>
                      <a:pt x="2702" y="3903"/>
                      <a:pt x="3970" y="2602"/>
                    </a:cubicBezTo>
                    <a:cubicBezTo>
                      <a:pt x="4379" y="2193"/>
                      <a:pt x="4882" y="2010"/>
                      <a:pt x="5377" y="2010"/>
                    </a:cubicBezTo>
                    <a:close/>
                    <a:moveTo>
                      <a:pt x="5404" y="0"/>
                    </a:moveTo>
                    <a:cubicBezTo>
                      <a:pt x="1802" y="0"/>
                      <a:pt x="0" y="4370"/>
                      <a:pt x="2536" y="6905"/>
                    </a:cubicBezTo>
                    <a:cubicBezTo>
                      <a:pt x="3365" y="7724"/>
                      <a:pt x="4378" y="8090"/>
                      <a:pt x="5370" y="8090"/>
                    </a:cubicBezTo>
                    <a:cubicBezTo>
                      <a:pt x="7452" y="8090"/>
                      <a:pt x="9441" y="6477"/>
                      <a:pt x="9441" y="4037"/>
                    </a:cubicBezTo>
                    <a:cubicBezTo>
                      <a:pt x="9441" y="1802"/>
                      <a:pt x="7639" y="0"/>
                      <a:pt x="54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8"/>
              <p:cNvSpPr/>
              <p:nvPr/>
            </p:nvSpPr>
            <p:spPr>
              <a:xfrm flipH="1">
                <a:off x="5294709" y="1853157"/>
                <a:ext cx="261855" cy="223630"/>
              </a:xfrm>
              <a:custGeom>
                <a:avLst/>
                <a:gdLst/>
                <a:ahLst/>
                <a:cxnLst/>
                <a:rect l="l" t="t" r="r" b="b"/>
                <a:pathLst>
                  <a:path w="9474" h="8091" extrusionOk="0">
                    <a:moveTo>
                      <a:pt x="5409" y="2010"/>
                    </a:moveTo>
                    <a:cubicBezTo>
                      <a:pt x="6445" y="2010"/>
                      <a:pt x="7439" y="2817"/>
                      <a:pt x="7439" y="4037"/>
                    </a:cubicBezTo>
                    <a:cubicBezTo>
                      <a:pt x="7439" y="5138"/>
                      <a:pt x="6538" y="6038"/>
                      <a:pt x="5438" y="6072"/>
                    </a:cubicBezTo>
                    <a:cubicBezTo>
                      <a:pt x="3636" y="6072"/>
                      <a:pt x="2702" y="3870"/>
                      <a:pt x="4003" y="2603"/>
                    </a:cubicBezTo>
                    <a:cubicBezTo>
                      <a:pt x="4412" y="2193"/>
                      <a:pt x="4915" y="2010"/>
                      <a:pt x="5409" y="2010"/>
                    </a:cubicBezTo>
                    <a:close/>
                    <a:moveTo>
                      <a:pt x="5438" y="1"/>
                    </a:moveTo>
                    <a:cubicBezTo>
                      <a:pt x="1835" y="1"/>
                      <a:pt x="0" y="4337"/>
                      <a:pt x="2569" y="6906"/>
                    </a:cubicBezTo>
                    <a:cubicBezTo>
                      <a:pt x="3387" y="7724"/>
                      <a:pt x="4397" y="8090"/>
                      <a:pt x="5388" y="8090"/>
                    </a:cubicBezTo>
                    <a:cubicBezTo>
                      <a:pt x="7470" y="8090"/>
                      <a:pt x="9474" y="6477"/>
                      <a:pt x="9474" y="4037"/>
                    </a:cubicBezTo>
                    <a:cubicBezTo>
                      <a:pt x="9474" y="1802"/>
                      <a:pt x="7673" y="1"/>
                      <a:pt x="54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8"/>
              <p:cNvSpPr/>
              <p:nvPr/>
            </p:nvSpPr>
            <p:spPr>
              <a:xfrm flipH="1">
                <a:off x="5387825" y="1524927"/>
                <a:ext cx="332869" cy="551390"/>
              </a:xfrm>
              <a:custGeom>
                <a:avLst/>
                <a:gdLst/>
                <a:ahLst/>
                <a:cxnLst/>
                <a:rect l="l" t="t" r="r" b="b"/>
                <a:pathLst>
                  <a:path w="12043" h="19949" extrusionOk="0">
                    <a:moveTo>
                      <a:pt x="9341" y="0"/>
                    </a:moveTo>
                    <a:lnTo>
                      <a:pt x="1" y="19948"/>
                    </a:lnTo>
                    <a:lnTo>
                      <a:pt x="2669" y="19948"/>
                    </a:lnTo>
                    <a:lnTo>
                      <a:pt x="120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38"/>
            <p:cNvGrpSpPr/>
            <p:nvPr/>
          </p:nvGrpSpPr>
          <p:grpSpPr>
            <a:xfrm>
              <a:off x="7631397" y="1329903"/>
              <a:ext cx="638038" cy="554126"/>
              <a:chOff x="7631397" y="1329903"/>
              <a:chExt cx="638038" cy="554126"/>
            </a:xfrm>
          </p:grpSpPr>
          <p:sp>
            <p:nvSpPr>
              <p:cNvPr id="245" name="Google Shape;245;p38"/>
              <p:cNvSpPr/>
              <p:nvPr/>
            </p:nvSpPr>
            <p:spPr>
              <a:xfrm flipH="1">
                <a:off x="7808400" y="1329903"/>
                <a:ext cx="166914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4270" extrusionOk="0">
                    <a:moveTo>
                      <a:pt x="1" y="0"/>
                    </a:moveTo>
                    <a:lnTo>
                      <a:pt x="1" y="2502"/>
                    </a:lnTo>
                    <a:cubicBezTo>
                      <a:pt x="1568" y="2602"/>
                      <a:pt x="3069" y="3236"/>
                      <a:pt x="4270" y="4270"/>
                    </a:cubicBezTo>
                    <a:lnTo>
                      <a:pt x="6038" y="2469"/>
                    </a:lnTo>
                    <a:cubicBezTo>
                      <a:pt x="4370" y="1001"/>
                      <a:pt x="2236" y="10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8"/>
              <p:cNvSpPr/>
              <p:nvPr/>
            </p:nvSpPr>
            <p:spPr>
              <a:xfrm flipH="1">
                <a:off x="8009404" y="1624025"/>
                <a:ext cx="260031" cy="260004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07" extrusionOk="0">
                    <a:moveTo>
                      <a:pt x="1" y="0"/>
                    </a:moveTo>
                    <a:cubicBezTo>
                      <a:pt x="301" y="5070"/>
                      <a:pt x="4337" y="9107"/>
                      <a:pt x="9407" y="9407"/>
                    </a:cubicBezTo>
                    <a:lnTo>
                      <a:pt x="9407" y="6905"/>
                    </a:lnTo>
                    <a:cubicBezTo>
                      <a:pt x="5738" y="6605"/>
                      <a:pt x="2803" y="3669"/>
                      <a:pt x="25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8"/>
              <p:cNvSpPr/>
              <p:nvPr/>
            </p:nvSpPr>
            <p:spPr>
              <a:xfrm flipH="1">
                <a:off x="8009404" y="1329903"/>
                <a:ext cx="260031" cy="260943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41" extrusionOk="0">
                    <a:moveTo>
                      <a:pt x="9407" y="0"/>
                    </a:moveTo>
                    <a:cubicBezTo>
                      <a:pt x="4337" y="334"/>
                      <a:pt x="301" y="4370"/>
                      <a:pt x="1" y="9440"/>
                    </a:cubicBezTo>
                    <a:lnTo>
                      <a:pt x="2502" y="9407"/>
                    </a:lnTo>
                    <a:cubicBezTo>
                      <a:pt x="2803" y="5738"/>
                      <a:pt x="5738" y="2802"/>
                      <a:pt x="9407" y="2502"/>
                    </a:cubicBezTo>
                    <a:lnTo>
                      <a:pt x="94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8"/>
              <p:cNvSpPr/>
              <p:nvPr/>
            </p:nvSpPr>
            <p:spPr>
              <a:xfrm flipH="1">
                <a:off x="8009404" y="1329903"/>
                <a:ext cx="260031" cy="260943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41" extrusionOk="0">
                    <a:moveTo>
                      <a:pt x="9407" y="0"/>
                    </a:moveTo>
                    <a:cubicBezTo>
                      <a:pt x="4337" y="334"/>
                      <a:pt x="301" y="4370"/>
                      <a:pt x="1" y="9440"/>
                    </a:cubicBezTo>
                    <a:lnTo>
                      <a:pt x="2502" y="9407"/>
                    </a:lnTo>
                    <a:cubicBezTo>
                      <a:pt x="2803" y="5738"/>
                      <a:pt x="5738" y="2802"/>
                      <a:pt x="9407" y="2502"/>
                    </a:cubicBezTo>
                    <a:lnTo>
                      <a:pt x="94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8"/>
              <p:cNvSpPr/>
              <p:nvPr/>
            </p:nvSpPr>
            <p:spPr>
              <a:xfrm flipH="1">
                <a:off x="7631397" y="1423023"/>
                <a:ext cx="343917" cy="460997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6679" extrusionOk="0">
                    <a:moveTo>
                      <a:pt x="6906" y="0"/>
                    </a:moveTo>
                    <a:lnTo>
                      <a:pt x="5104" y="1768"/>
                    </a:lnTo>
                    <a:cubicBezTo>
                      <a:pt x="9107" y="6438"/>
                      <a:pt x="6105" y="13677"/>
                      <a:pt x="1" y="14177"/>
                    </a:cubicBezTo>
                    <a:lnTo>
                      <a:pt x="1" y="16679"/>
                    </a:lnTo>
                    <a:cubicBezTo>
                      <a:pt x="8340" y="16145"/>
                      <a:pt x="12443" y="6271"/>
                      <a:pt x="69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" name="Google Shape;250;p38"/>
            <p:cNvSpPr/>
            <p:nvPr/>
          </p:nvSpPr>
          <p:spPr>
            <a:xfrm flipH="1">
              <a:off x="6507123" y="1547067"/>
              <a:ext cx="460123" cy="417060"/>
            </a:xfrm>
            <a:custGeom>
              <a:avLst/>
              <a:gdLst/>
              <a:ahLst/>
              <a:cxnLst/>
              <a:rect l="l" t="t" r="r" b="b"/>
              <a:pathLst>
                <a:path w="16647" h="15089" extrusionOk="0">
                  <a:moveTo>
                    <a:pt x="4404" y="0"/>
                  </a:moveTo>
                  <a:lnTo>
                    <a:pt x="1" y="1001"/>
                  </a:lnTo>
                  <a:cubicBezTo>
                    <a:pt x="101" y="1501"/>
                    <a:pt x="201" y="1968"/>
                    <a:pt x="335" y="2435"/>
                  </a:cubicBezTo>
                  <a:cubicBezTo>
                    <a:pt x="435" y="2902"/>
                    <a:pt x="568" y="3336"/>
                    <a:pt x="701" y="3803"/>
                  </a:cubicBezTo>
                  <a:cubicBezTo>
                    <a:pt x="968" y="4737"/>
                    <a:pt x="1302" y="5637"/>
                    <a:pt x="1635" y="6571"/>
                  </a:cubicBezTo>
                  <a:cubicBezTo>
                    <a:pt x="2336" y="8473"/>
                    <a:pt x="3270" y="10274"/>
                    <a:pt x="4437" y="11942"/>
                  </a:cubicBezTo>
                  <a:cubicBezTo>
                    <a:pt x="4804" y="12409"/>
                    <a:pt x="5171" y="12843"/>
                    <a:pt x="5605" y="13243"/>
                  </a:cubicBezTo>
                  <a:cubicBezTo>
                    <a:pt x="6072" y="13710"/>
                    <a:pt x="6606" y="14077"/>
                    <a:pt x="7206" y="14377"/>
                  </a:cubicBezTo>
                  <a:cubicBezTo>
                    <a:pt x="8185" y="14851"/>
                    <a:pt x="9268" y="15089"/>
                    <a:pt x="10364" y="15089"/>
                  </a:cubicBezTo>
                  <a:cubicBezTo>
                    <a:pt x="10501" y="15089"/>
                    <a:pt x="10638" y="15085"/>
                    <a:pt x="10775" y="15078"/>
                  </a:cubicBezTo>
                  <a:cubicBezTo>
                    <a:pt x="11876" y="14977"/>
                    <a:pt x="12944" y="14744"/>
                    <a:pt x="13944" y="14310"/>
                  </a:cubicBezTo>
                  <a:cubicBezTo>
                    <a:pt x="14411" y="14110"/>
                    <a:pt x="14878" y="13910"/>
                    <a:pt x="15345" y="13677"/>
                  </a:cubicBezTo>
                  <a:cubicBezTo>
                    <a:pt x="15545" y="13543"/>
                    <a:pt x="15779" y="13410"/>
                    <a:pt x="15979" y="13243"/>
                  </a:cubicBezTo>
                  <a:cubicBezTo>
                    <a:pt x="16179" y="13076"/>
                    <a:pt x="16413" y="12943"/>
                    <a:pt x="16646" y="12776"/>
                  </a:cubicBezTo>
                  <a:lnTo>
                    <a:pt x="15512" y="10841"/>
                  </a:lnTo>
                  <a:lnTo>
                    <a:pt x="14945" y="10975"/>
                  </a:lnTo>
                  <a:lnTo>
                    <a:pt x="14311" y="11141"/>
                  </a:lnTo>
                  <a:cubicBezTo>
                    <a:pt x="13911" y="11208"/>
                    <a:pt x="13477" y="11308"/>
                    <a:pt x="13077" y="11342"/>
                  </a:cubicBezTo>
                  <a:cubicBezTo>
                    <a:pt x="12628" y="11420"/>
                    <a:pt x="12178" y="11452"/>
                    <a:pt x="11735" y="11452"/>
                  </a:cubicBezTo>
                  <a:cubicBezTo>
                    <a:pt x="11422" y="11452"/>
                    <a:pt x="11113" y="11436"/>
                    <a:pt x="10809" y="11408"/>
                  </a:cubicBezTo>
                  <a:cubicBezTo>
                    <a:pt x="10175" y="11342"/>
                    <a:pt x="9608" y="11141"/>
                    <a:pt x="9107" y="10774"/>
                  </a:cubicBezTo>
                  <a:cubicBezTo>
                    <a:pt x="8874" y="10641"/>
                    <a:pt x="8674" y="10441"/>
                    <a:pt x="8507" y="10241"/>
                  </a:cubicBezTo>
                  <a:cubicBezTo>
                    <a:pt x="8274" y="9974"/>
                    <a:pt x="8073" y="9707"/>
                    <a:pt x="7907" y="9407"/>
                  </a:cubicBezTo>
                  <a:cubicBezTo>
                    <a:pt x="7473" y="8740"/>
                    <a:pt x="7106" y="8073"/>
                    <a:pt x="6806" y="7339"/>
                  </a:cubicBezTo>
                  <a:cubicBezTo>
                    <a:pt x="6439" y="6571"/>
                    <a:pt x="6139" y="5771"/>
                    <a:pt x="5872" y="4970"/>
                  </a:cubicBezTo>
                  <a:cubicBezTo>
                    <a:pt x="5572" y="4136"/>
                    <a:pt x="5338" y="3302"/>
                    <a:pt x="5071" y="2469"/>
                  </a:cubicBezTo>
                  <a:lnTo>
                    <a:pt x="4704" y="1201"/>
                  </a:lnTo>
                  <a:cubicBezTo>
                    <a:pt x="4604" y="801"/>
                    <a:pt x="4471" y="367"/>
                    <a:pt x="440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8"/>
            <p:cNvSpPr/>
            <p:nvPr/>
          </p:nvSpPr>
          <p:spPr>
            <a:xfrm flipH="1">
              <a:off x="6743170" y="1467629"/>
              <a:ext cx="288617" cy="340387"/>
            </a:xfrm>
            <a:custGeom>
              <a:avLst/>
              <a:gdLst/>
              <a:ahLst/>
              <a:cxnLst/>
              <a:rect l="l" t="t" r="r" b="b"/>
              <a:pathLst>
                <a:path w="10442" h="12315" extrusionOk="0">
                  <a:moveTo>
                    <a:pt x="4356" y="1"/>
                  </a:moveTo>
                  <a:cubicBezTo>
                    <a:pt x="3492" y="1"/>
                    <a:pt x="2646" y="442"/>
                    <a:pt x="1936" y="1340"/>
                  </a:cubicBezTo>
                  <a:cubicBezTo>
                    <a:pt x="1" y="3808"/>
                    <a:pt x="1936" y="8712"/>
                    <a:pt x="3704" y="12314"/>
                  </a:cubicBezTo>
                  <a:lnTo>
                    <a:pt x="10442" y="9946"/>
                  </a:lnTo>
                  <a:cubicBezTo>
                    <a:pt x="9908" y="7778"/>
                    <a:pt x="9208" y="5676"/>
                    <a:pt x="8307" y="3641"/>
                  </a:cubicBezTo>
                  <a:cubicBezTo>
                    <a:pt x="7304" y="1239"/>
                    <a:pt x="5804" y="1"/>
                    <a:pt x="4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 flipH="1">
              <a:off x="6817852" y="1614897"/>
              <a:ext cx="143839" cy="193121"/>
            </a:xfrm>
            <a:custGeom>
              <a:avLst/>
              <a:gdLst/>
              <a:ahLst/>
              <a:cxnLst/>
              <a:rect l="l" t="t" r="r" b="b"/>
              <a:pathLst>
                <a:path w="5204" h="6987" extrusionOk="0">
                  <a:moveTo>
                    <a:pt x="2063" y="1"/>
                  </a:moveTo>
                  <a:cubicBezTo>
                    <a:pt x="1491" y="1"/>
                    <a:pt x="491" y="2054"/>
                    <a:pt x="0" y="4418"/>
                  </a:cubicBezTo>
                  <a:cubicBezTo>
                    <a:pt x="367" y="5318"/>
                    <a:pt x="767" y="6186"/>
                    <a:pt x="1168" y="6986"/>
                  </a:cubicBezTo>
                  <a:lnTo>
                    <a:pt x="5204" y="5552"/>
                  </a:lnTo>
                  <a:cubicBezTo>
                    <a:pt x="4537" y="3150"/>
                    <a:pt x="3469" y="882"/>
                    <a:pt x="2202" y="48"/>
                  </a:cubicBezTo>
                  <a:cubicBezTo>
                    <a:pt x="2159" y="16"/>
                    <a:pt x="2113" y="1"/>
                    <a:pt x="2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 flipH="1">
              <a:off x="6473922" y="1796909"/>
              <a:ext cx="87619" cy="111223"/>
            </a:xfrm>
            <a:custGeom>
              <a:avLst/>
              <a:gdLst/>
              <a:ahLst/>
              <a:cxnLst/>
              <a:rect l="l" t="t" r="r" b="b"/>
              <a:pathLst>
                <a:path w="3170" h="4024" extrusionOk="0">
                  <a:moveTo>
                    <a:pt x="2635" y="1"/>
                  </a:moveTo>
                  <a:lnTo>
                    <a:pt x="1168" y="801"/>
                  </a:lnTo>
                  <a:cubicBezTo>
                    <a:pt x="567" y="1235"/>
                    <a:pt x="167" y="1936"/>
                    <a:pt x="67" y="2703"/>
                  </a:cubicBezTo>
                  <a:lnTo>
                    <a:pt x="0" y="3537"/>
                  </a:lnTo>
                  <a:cubicBezTo>
                    <a:pt x="204" y="3896"/>
                    <a:pt x="558" y="4024"/>
                    <a:pt x="958" y="4024"/>
                  </a:cubicBezTo>
                  <a:cubicBezTo>
                    <a:pt x="1929" y="4024"/>
                    <a:pt x="3169" y="3270"/>
                    <a:pt x="3169" y="3270"/>
                  </a:cubicBezTo>
                  <a:lnTo>
                    <a:pt x="2635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 flipH="1">
              <a:off x="6401090" y="1792321"/>
              <a:ext cx="87619" cy="94971"/>
            </a:xfrm>
            <a:custGeom>
              <a:avLst/>
              <a:gdLst/>
              <a:ahLst/>
              <a:cxnLst/>
              <a:rect l="l" t="t" r="r" b="b"/>
              <a:pathLst>
                <a:path w="3170" h="3436" extrusionOk="0">
                  <a:moveTo>
                    <a:pt x="1868" y="0"/>
                  </a:moveTo>
                  <a:lnTo>
                    <a:pt x="0" y="167"/>
                  </a:lnTo>
                  <a:lnTo>
                    <a:pt x="534" y="3436"/>
                  </a:lnTo>
                  <a:lnTo>
                    <a:pt x="3169" y="2635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 flipH="1">
              <a:off x="6836293" y="1431806"/>
              <a:ext cx="458244" cy="714577"/>
            </a:xfrm>
            <a:custGeom>
              <a:avLst/>
              <a:gdLst/>
              <a:ahLst/>
              <a:cxnLst/>
              <a:rect l="l" t="t" r="r" b="b"/>
              <a:pathLst>
                <a:path w="16579" h="25853" extrusionOk="0">
                  <a:moveTo>
                    <a:pt x="7973" y="0"/>
                  </a:moveTo>
                  <a:lnTo>
                    <a:pt x="3669" y="367"/>
                  </a:lnTo>
                  <a:cubicBezTo>
                    <a:pt x="2335" y="467"/>
                    <a:pt x="1234" y="1468"/>
                    <a:pt x="1001" y="2802"/>
                  </a:cubicBezTo>
                  <a:cubicBezTo>
                    <a:pt x="534" y="5938"/>
                    <a:pt x="234" y="9074"/>
                    <a:pt x="167" y="12243"/>
                  </a:cubicBezTo>
                  <a:cubicBezTo>
                    <a:pt x="0" y="15812"/>
                    <a:pt x="400" y="21082"/>
                    <a:pt x="1001" y="25852"/>
                  </a:cubicBezTo>
                  <a:lnTo>
                    <a:pt x="15311" y="24118"/>
                  </a:lnTo>
                  <a:cubicBezTo>
                    <a:pt x="15445" y="11609"/>
                    <a:pt x="16412" y="7706"/>
                    <a:pt x="16512" y="4404"/>
                  </a:cubicBezTo>
                  <a:cubicBezTo>
                    <a:pt x="16579" y="3069"/>
                    <a:pt x="15711" y="1868"/>
                    <a:pt x="14444" y="1468"/>
                  </a:cubicBezTo>
                  <a:lnTo>
                    <a:pt x="11408" y="467"/>
                  </a:lnTo>
                  <a:lnTo>
                    <a:pt x="79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8"/>
            <p:cNvSpPr/>
            <p:nvPr/>
          </p:nvSpPr>
          <p:spPr>
            <a:xfrm flipH="1">
              <a:off x="6698916" y="2961429"/>
              <a:ext cx="160450" cy="221286"/>
            </a:xfrm>
            <a:custGeom>
              <a:avLst/>
              <a:gdLst/>
              <a:ahLst/>
              <a:cxnLst/>
              <a:rect l="l" t="t" r="r" b="b"/>
              <a:pathLst>
                <a:path w="5805" h="8006" extrusionOk="0">
                  <a:moveTo>
                    <a:pt x="2736" y="0"/>
                  </a:moveTo>
                  <a:lnTo>
                    <a:pt x="1" y="7172"/>
                  </a:lnTo>
                  <a:lnTo>
                    <a:pt x="3070" y="8006"/>
                  </a:lnTo>
                  <a:lnTo>
                    <a:pt x="5805" y="8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8"/>
            <p:cNvSpPr/>
            <p:nvPr/>
          </p:nvSpPr>
          <p:spPr>
            <a:xfrm flipH="1">
              <a:off x="6590098" y="3123457"/>
              <a:ext cx="299701" cy="149726"/>
            </a:xfrm>
            <a:custGeom>
              <a:avLst/>
              <a:gdLst/>
              <a:ahLst/>
              <a:cxnLst/>
              <a:rect l="l" t="t" r="r" b="b"/>
              <a:pathLst>
                <a:path w="10843" h="5417" extrusionOk="0">
                  <a:moveTo>
                    <a:pt x="1331" y="0"/>
                  </a:moveTo>
                  <a:cubicBezTo>
                    <a:pt x="1215" y="0"/>
                    <a:pt x="1096" y="65"/>
                    <a:pt x="1068" y="176"/>
                  </a:cubicBezTo>
                  <a:lnTo>
                    <a:pt x="101" y="3044"/>
                  </a:lnTo>
                  <a:cubicBezTo>
                    <a:pt x="1" y="3378"/>
                    <a:pt x="168" y="3745"/>
                    <a:pt x="501" y="3845"/>
                  </a:cubicBezTo>
                  <a:lnTo>
                    <a:pt x="535" y="3845"/>
                  </a:lnTo>
                  <a:cubicBezTo>
                    <a:pt x="1669" y="4312"/>
                    <a:pt x="2469" y="4145"/>
                    <a:pt x="4271" y="4512"/>
                  </a:cubicBezTo>
                  <a:cubicBezTo>
                    <a:pt x="5326" y="4704"/>
                    <a:pt x="7546" y="5417"/>
                    <a:pt x="9079" y="5417"/>
                  </a:cubicBezTo>
                  <a:cubicBezTo>
                    <a:pt x="9146" y="5417"/>
                    <a:pt x="9211" y="5416"/>
                    <a:pt x="9274" y="5413"/>
                  </a:cubicBezTo>
                  <a:cubicBezTo>
                    <a:pt x="10809" y="5346"/>
                    <a:pt x="10842" y="3778"/>
                    <a:pt x="10175" y="3678"/>
                  </a:cubicBezTo>
                  <a:cubicBezTo>
                    <a:pt x="7840" y="3311"/>
                    <a:pt x="6039" y="1910"/>
                    <a:pt x="5538" y="1210"/>
                  </a:cubicBezTo>
                  <a:cubicBezTo>
                    <a:pt x="5271" y="876"/>
                    <a:pt x="4938" y="676"/>
                    <a:pt x="4538" y="609"/>
                  </a:cubicBezTo>
                  <a:lnTo>
                    <a:pt x="1402" y="9"/>
                  </a:lnTo>
                  <a:cubicBezTo>
                    <a:pt x="1379" y="3"/>
                    <a:pt x="1355" y="0"/>
                    <a:pt x="1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8"/>
            <p:cNvSpPr/>
            <p:nvPr/>
          </p:nvSpPr>
          <p:spPr>
            <a:xfrm flipH="1">
              <a:off x="6698915" y="2961429"/>
              <a:ext cx="123551" cy="129106"/>
            </a:xfrm>
            <a:custGeom>
              <a:avLst/>
              <a:gdLst/>
              <a:ahLst/>
              <a:cxnLst/>
              <a:rect l="l" t="t" r="r" b="b"/>
              <a:pathLst>
                <a:path w="4470" h="4671" extrusionOk="0">
                  <a:moveTo>
                    <a:pt x="1401" y="0"/>
                  </a:moveTo>
                  <a:lnTo>
                    <a:pt x="0" y="3703"/>
                  </a:lnTo>
                  <a:lnTo>
                    <a:pt x="3002" y="4670"/>
                  </a:lnTo>
                  <a:lnTo>
                    <a:pt x="4470" y="867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8"/>
            <p:cNvSpPr/>
            <p:nvPr/>
          </p:nvSpPr>
          <p:spPr>
            <a:xfrm flipH="1">
              <a:off x="6484074" y="2292033"/>
              <a:ext cx="624222" cy="776352"/>
            </a:xfrm>
            <a:custGeom>
              <a:avLst/>
              <a:gdLst/>
              <a:ahLst/>
              <a:cxnLst/>
              <a:rect l="l" t="t" r="r" b="b"/>
              <a:pathLst>
                <a:path w="22584" h="28088" extrusionOk="0">
                  <a:moveTo>
                    <a:pt x="19047" y="1"/>
                  </a:moveTo>
                  <a:cubicBezTo>
                    <a:pt x="17313" y="534"/>
                    <a:pt x="14110" y="2002"/>
                    <a:pt x="10708" y="3470"/>
                  </a:cubicBezTo>
                  <a:cubicBezTo>
                    <a:pt x="6839" y="5104"/>
                    <a:pt x="2669" y="6772"/>
                    <a:pt x="0" y="7106"/>
                  </a:cubicBezTo>
                  <a:cubicBezTo>
                    <a:pt x="267" y="7139"/>
                    <a:pt x="567" y="7172"/>
                    <a:pt x="868" y="7172"/>
                  </a:cubicBezTo>
                  <a:lnTo>
                    <a:pt x="16379" y="7172"/>
                  </a:lnTo>
                  <a:cubicBezTo>
                    <a:pt x="13844" y="8974"/>
                    <a:pt x="10108" y="26620"/>
                    <a:pt x="10108" y="26620"/>
                  </a:cubicBezTo>
                  <a:lnTo>
                    <a:pt x="14277" y="28087"/>
                  </a:lnTo>
                  <a:cubicBezTo>
                    <a:pt x="14277" y="28087"/>
                    <a:pt x="16212" y="22750"/>
                    <a:pt x="18447" y="16679"/>
                  </a:cubicBezTo>
                  <a:cubicBezTo>
                    <a:pt x="19614" y="13577"/>
                    <a:pt x="20982" y="10408"/>
                    <a:pt x="21783" y="7306"/>
                  </a:cubicBezTo>
                  <a:cubicBezTo>
                    <a:pt x="22083" y="6205"/>
                    <a:pt x="22283" y="5071"/>
                    <a:pt x="22416" y="3937"/>
                  </a:cubicBezTo>
                  <a:cubicBezTo>
                    <a:pt x="22583" y="2169"/>
                    <a:pt x="21149" y="901"/>
                    <a:pt x="19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8"/>
            <p:cNvSpPr/>
            <p:nvPr/>
          </p:nvSpPr>
          <p:spPr>
            <a:xfrm flipH="1">
              <a:off x="6581811" y="2152808"/>
              <a:ext cx="697993" cy="335633"/>
            </a:xfrm>
            <a:custGeom>
              <a:avLst/>
              <a:gdLst/>
              <a:ahLst/>
              <a:cxnLst/>
              <a:rect l="l" t="t" r="r" b="b"/>
              <a:pathLst>
                <a:path w="25253" h="12143" extrusionOk="0">
                  <a:moveTo>
                    <a:pt x="4704" y="1"/>
                  </a:moveTo>
                  <a:cubicBezTo>
                    <a:pt x="1" y="6172"/>
                    <a:pt x="1702" y="11542"/>
                    <a:pt x="6205" y="12143"/>
                  </a:cubicBezTo>
                  <a:cubicBezTo>
                    <a:pt x="8874" y="11809"/>
                    <a:pt x="13044" y="10175"/>
                    <a:pt x="16913" y="8507"/>
                  </a:cubicBezTo>
                  <a:cubicBezTo>
                    <a:pt x="20315" y="7072"/>
                    <a:pt x="23518" y="5605"/>
                    <a:pt x="25252" y="5038"/>
                  </a:cubicBezTo>
                  <a:cubicBezTo>
                    <a:pt x="20236" y="2934"/>
                    <a:pt x="11390" y="2903"/>
                    <a:pt x="10866" y="2903"/>
                  </a:cubicBezTo>
                  <a:cubicBezTo>
                    <a:pt x="10850" y="2903"/>
                    <a:pt x="10842" y="2903"/>
                    <a:pt x="10842" y="2903"/>
                  </a:cubicBezTo>
                  <a:cubicBezTo>
                    <a:pt x="10842" y="2903"/>
                    <a:pt x="7773" y="1"/>
                    <a:pt x="4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 flipH="1">
              <a:off x="6177038" y="2753048"/>
              <a:ext cx="163242" cy="236046"/>
            </a:xfrm>
            <a:custGeom>
              <a:avLst/>
              <a:gdLst/>
              <a:ahLst/>
              <a:cxnLst/>
              <a:rect l="l" t="t" r="r" b="b"/>
              <a:pathLst>
                <a:path w="5906" h="8540" extrusionOk="0">
                  <a:moveTo>
                    <a:pt x="2336" y="0"/>
                  </a:moveTo>
                  <a:lnTo>
                    <a:pt x="1" y="3903"/>
                  </a:lnTo>
                  <a:lnTo>
                    <a:pt x="2469" y="8540"/>
                  </a:lnTo>
                  <a:lnTo>
                    <a:pt x="5905" y="8540"/>
                  </a:lnTo>
                  <a:lnTo>
                    <a:pt x="23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 flipH="1">
              <a:off x="6019379" y="2941473"/>
              <a:ext cx="319049" cy="170041"/>
            </a:xfrm>
            <a:custGeom>
              <a:avLst/>
              <a:gdLst/>
              <a:ahLst/>
              <a:cxnLst/>
              <a:rect l="l" t="t" r="r" b="b"/>
              <a:pathLst>
                <a:path w="11543" h="6152" extrusionOk="0">
                  <a:moveTo>
                    <a:pt x="1444" y="0"/>
                  </a:moveTo>
                  <a:cubicBezTo>
                    <a:pt x="1335" y="0"/>
                    <a:pt x="1227" y="84"/>
                    <a:pt x="1201" y="188"/>
                  </a:cubicBezTo>
                  <a:lnTo>
                    <a:pt x="101" y="3257"/>
                  </a:lnTo>
                  <a:cubicBezTo>
                    <a:pt x="1" y="3591"/>
                    <a:pt x="167" y="3924"/>
                    <a:pt x="501" y="4024"/>
                  </a:cubicBezTo>
                  <a:lnTo>
                    <a:pt x="534" y="4024"/>
                  </a:lnTo>
                  <a:cubicBezTo>
                    <a:pt x="1935" y="4325"/>
                    <a:pt x="2602" y="4391"/>
                    <a:pt x="4370" y="4792"/>
                  </a:cubicBezTo>
                  <a:cubicBezTo>
                    <a:pt x="5471" y="5058"/>
                    <a:pt x="8206" y="5759"/>
                    <a:pt x="9707" y="6093"/>
                  </a:cubicBezTo>
                  <a:cubicBezTo>
                    <a:pt x="9872" y="6133"/>
                    <a:pt x="10024" y="6151"/>
                    <a:pt x="10163" y="6151"/>
                  </a:cubicBezTo>
                  <a:cubicBezTo>
                    <a:pt x="11284" y="6151"/>
                    <a:pt x="11543" y="4959"/>
                    <a:pt x="11008" y="4692"/>
                  </a:cubicBezTo>
                  <a:cubicBezTo>
                    <a:pt x="8340" y="3457"/>
                    <a:pt x="6872" y="2290"/>
                    <a:pt x="6105" y="1256"/>
                  </a:cubicBezTo>
                  <a:cubicBezTo>
                    <a:pt x="5971" y="1089"/>
                    <a:pt x="5771" y="956"/>
                    <a:pt x="5538" y="922"/>
                  </a:cubicBezTo>
                  <a:lnTo>
                    <a:pt x="1535" y="22"/>
                  </a:lnTo>
                  <a:cubicBezTo>
                    <a:pt x="1506" y="7"/>
                    <a:pt x="1475" y="0"/>
                    <a:pt x="14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 flipH="1">
              <a:off x="6234225" y="2753048"/>
              <a:ext cx="106055" cy="147542"/>
            </a:xfrm>
            <a:custGeom>
              <a:avLst/>
              <a:gdLst/>
              <a:ahLst/>
              <a:cxnLst/>
              <a:rect l="l" t="t" r="r" b="b"/>
              <a:pathLst>
                <a:path w="3837" h="5338" extrusionOk="0">
                  <a:moveTo>
                    <a:pt x="2336" y="0"/>
                  </a:moveTo>
                  <a:lnTo>
                    <a:pt x="1" y="3903"/>
                  </a:lnTo>
                  <a:lnTo>
                    <a:pt x="768" y="5337"/>
                  </a:lnTo>
                  <a:lnTo>
                    <a:pt x="3837" y="3636"/>
                  </a:lnTo>
                  <a:lnTo>
                    <a:pt x="23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 flipH="1">
              <a:off x="6232387" y="2097306"/>
              <a:ext cx="1092582" cy="782986"/>
            </a:xfrm>
            <a:custGeom>
              <a:avLst/>
              <a:gdLst/>
              <a:ahLst/>
              <a:cxnLst/>
              <a:rect l="l" t="t" r="r" b="b"/>
              <a:pathLst>
                <a:path w="39529" h="28328" extrusionOk="0">
                  <a:moveTo>
                    <a:pt x="24402" y="0"/>
                  </a:moveTo>
                  <a:cubicBezTo>
                    <a:pt x="17742" y="0"/>
                    <a:pt x="10374" y="1775"/>
                    <a:pt x="10374" y="1775"/>
                  </a:cubicBezTo>
                  <a:cubicBezTo>
                    <a:pt x="10374" y="1775"/>
                    <a:pt x="5137" y="2075"/>
                    <a:pt x="2069" y="2075"/>
                  </a:cubicBezTo>
                  <a:cubicBezTo>
                    <a:pt x="0" y="9714"/>
                    <a:pt x="1768" y="14217"/>
                    <a:pt x="6905" y="14217"/>
                  </a:cubicBezTo>
                  <a:cubicBezTo>
                    <a:pt x="7239" y="14217"/>
                    <a:pt x="7539" y="14217"/>
                    <a:pt x="7839" y="14151"/>
                  </a:cubicBezTo>
                  <a:cubicBezTo>
                    <a:pt x="10508" y="13817"/>
                    <a:pt x="14678" y="12183"/>
                    <a:pt x="18547" y="10515"/>
                  </a:cubicBezTo>
                  <a:cubicBezTo>
                    <a:pt x="21949" y="9080"/>
                    <a:pt x="25152" y="7613"/>
                    <a:pt x="26886" y="7046"/>
                  </a:cubicBezTo>
                  <a:cubicBezTo>
                    <a:pt x="28988" y="7946"/>
                    <a:pt x="30422" y="9181"/>
                    <a:pt x="30255" y="10982"/>
                  </a:cubicBezTo>
                  <a:cubicBezTo>
                    <a:pt x="30122" y="12116"/>
                    <a:pt x="29922" y="13250"/>
                    <a:pt x="29622" y="14351"/>
                  </a:cubicBezTo>
                  <a:cubicBezTo>
                    <a:pt x="32624" y="21756"/>
                    <a:pt x="35759" y="28328"/>
                    <a:pt x="35759" y="28328"/>
                  </a:cubicBezTo>
                  <a:lnTo>
                    <a:pt x="39529" y="26059"/>
                  </a:lnTo>
                  <a:cubicBezTo>
                    <a:pt x="39529" y="26059"/>
                    <a:pt x="36693" y="16019"/>
                    <a:pt x="34825" y="6712"/>
                  </a:cubicBezTo>
                  <a:cubicBezTo>
                    <a:pt x="34125" y="3243"/>
                    <a:pt x="31256" y="574"/>
                    <a:pt x="27720" y="174"/>
                  </a:cubicBezTo>
                  <a:cubicBezTo>
                    <a:pt x="26662" y="52"/>
                    <a:pt x="25542" y="0"/>
                    <a:pt x="24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 flipH="1">
              <a:off x="6866724" y="2097499"/>
              <a:ext cx="413080" cy="63627"/>
            </a:xfrm>
            <a:custGeom>
              <a:avLst/>
              <a:gdLst/>
              <a:ahLst/>
              <a:cxnLst/>
              <a:rect l="l" t="t" r="r" b="b"/>
              <a:pathLst>
                <a:path w="14945" h="2302" extrusionOk="0">
                  <a:moveTo>
                    <a:pt x="14711" y="0"/>
                  </a:moveTo>
                  <a:lnTo>
                    <a:pt x="635" y="868"/>
                  </a:lnTo>
                  <a:cubicBezTo>
                    <a:pt x="568" y="868"/>
                    <a:pt x="468" y="901"/>
                    <a:pt x="435" y="968"/>
                  </a:cubicBezTo>
                  <a:lnTo>
                    <a:pt x="34" y="2135"/>
                  </a:lnTo>
                  <a:cubicBezTo>
                    <a:pt x="1" y="2202"/>
                    <a:pt x="101" y="2302"/>
                    <a:pt x="268" y="2302"/>
                  </a:cubicBezTo>
                  <a:lnTo>
                    <a:pt x="14578" y="1468"/>
                  </a:lnTo>
                  <a:cubicBezTo>
                    <a:pt x="14678" y="1468"/>
                    <a:pt x="14778" y="1401"/>
                    <a:pt x="14778" y="1335"/>
                  </a:cubicBezTo>
                  <a:lnTo>
                    <a:pt x="14945" y="167"/>
                  </a:lnTo>
                  <a:cubicBezTo>
                    <a:pt x="14945" y="67"/>
                    <a:pt x="14845" y="0"/>
                    <a:pt x="147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 flipH="1">
              <a:off x="7149233" y="1476225"/>
              <a:ext cx="176647" cy="321674"/>
            </a:xfrm>
            <a:custGeom>
              <a:avLst/>
              <a:gdLst/>
              <a:ahLst/>
              <a:cxnLst/>
              <a:rect l="l" t="t" r="r" b="b"/>
              <a:pathLst>
                <a:path w="6391" h="11638" extrusionOk="0">
                  <a:moveTo>
                    <a:pt x="3840" y="1"/>
                  </a:moveTo>
                  <a:cubicBezTo>
                    <a:pt x="3743" y="1"/>
                    <a:pt x="3641" y="10"/>
                    <a:pt x="3536" y="28"/>
                  </a:cubicBezTo>
                  <a:cubicBezTo>
                    <a:pt x="0" y="2096"/>
                    <a:pt x="600" y="10068"/>
                    <a:pt x="2402" y="11203"/>
                  </a:cubicBezTo>
                  <a:cubicBezTo>
                    <a:pt x="2679" y="11393"/>
                    <a:pt x="3252" y="11637"/>
                    <a:pt x="3791" y="11637"/>
                  </a:cubicBezTo>
                  <a:cubicBezTo>
                    <a:pt x="4290" y="11637"/>
                    <a:pt x="4760" y="11427"/>
                    <a:pt x="4937" y="10769"/>
                  </a:cubicBezTo>
                  <a:cubicBezTo>
                    <a:pt x="6190" y="6174"/>
                    <a:pt x="6391" y="1"/>
                    <a:pt x="3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 flipH="1">
              <a:off x="6925709" y="1698979"/>
              <a:ext cx="458271" cy="337678"/>
            </a:xfrm>
            <a:custGeom>
              <a:avLst/>
              <a:gdLst/>
              <a:ahLst/>
              <a:cxnLst/>
              <a:rect l="l" t="t" r="r" b="b"/>
              <a:pathLst>
                <a:path w="16580" h="12217" extrusionOk="0">
                  <a:moveTo>
                    <a:pt x="1093" y="0"/>
                  </a:moveTo>
                  <a:cubicBezTo>
                    <a:pt x="846" y="0"/>
                    <a:pt x="632" y="43"/>
                    <a:pt x="468" y="141"/>
                  </a:cubicBezTo>
                  <a:cubicBezTo>
                    <a:pt x="234" y="3511"/>
                    <a:pt x="1" y="8214"/>
                    <a:pt x="1335" y="9281"/>
                  </a:cubicBezTo>
                  <a:cubicBezTo>
                    <a:pt x="2803" y="10449"/>
                    <a:pt x="5805" y="10916"/>
                    <a:pt x="7673" y="11149"/>
                  </a:cubicBezTo>
                  <a:cubicBezTo>
                    <a:pt x="10208" y="11483"/>
                    <a:pt x="12776" y="11850"/>
                    <a:pt x="15311" y="12217"/>
                  </a:cubicBezTo>
                  <a:cubicBezTo>
                    <a:pt x="15745" y="11550"/>
                    <a:pt x="16145" y="10983"/>
                    <a:pt x="16579" y="10282"/>
                  </a:cubicBezTo>
                  <a:lnTo>
                    <a:pt x="16579" y="10282"/>
                  </a:lnTo>
                  <a:cubicBezTo>
                    <a:pt x="16565" y="10304"/>
                    <a:pt x="16522" y="10314"/>
                    <a:pt x="16452" y="10314"/>
                  </a:cubicBezTo>
                  <a:cubicBezTo>
                    <a:pt x="15330" y="10314"/>
                    <a:pt x="7418" y="7690"/>
                    <a:pt x="6005" y="6780"/>
                  </a:cubicBezTo>
                  <a:cubicBezTo>
                    <a:pt x="4504" y="5846"/>
                    <a:pt x="5404" y="4378"/>
                    <a:pt x="5304" y="1576"/>
                  </a:cubicBezTo>
                  <a:cubicBezTo>
                    <a:pt x="5304" y="1576"/>
                    <a:pt x="2596" y="0"/>
                    <a:pt x="1093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 flipH="1">
              <a:off x="7150395" y="1440071"/>
              <a:ext cx="244642" cy="333808"/>
            </a:xfrm>
            <a:custGeom>
              <a:avLst/>
              <a:gdLst/>
              <a:ahLst/>
              <a:cxnLst/>
              <a:rect l="l" t="t" r="r" b="b"/>
              <a:pathLst>
                <a:path w="8851" h="12077" extrusionOk="0">
                  <a:moveTo>
                    <a:pt x="6021" y="0"/>
                  </a:moveTo>
                  <a:cubicBezTo>
                    <a:pt x="5693" y="0"/>
                    <a:pt x="5331" y="55"/>
                    <a:pt x="4937" y="168"/>
                  </a:cubicBezTo>
                  <a:cubicBezTo>
                    <a:pt x="1935" y="1069"/>
                    <a:pt x="667" y="6173"/>
                    <a:pt x="0" y="10142"/>
                  </a:cubicBezTo>
                  <a:lnTo>
                    <a:pt x="6171" y="12077"/>
                  </a:lnTo>
                  <a:cubicBezTo>
                    <a:pt x="7005" y="10042"/>
                    <a:pt x="7639" y="7907"/>
                    <a:pt x="8073" y="5706"/>
                  </a:cubicBezTo>
                  <a:cubicBezTo>
                    <a:pt x="8851" y="2218"/>
                    <a:pt x="8110" y="0"/>
                    <a:pt x="6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 flipH="1">
              <a:off x="6900830" y="1401844"/>
              <a:ext cx="241574" cy="163684"/>
            </a:xfrm>
            <a:custGeom>
              <a:avLst/>
              <a:gdLst/>
              <a:ahLst/>
              <a:cxnLst/>
              <a:rect l="l" t="t" r="r" b="b"/>
              <a:pathLst>
                <a:path w="8740" h="5922" extrusionOk="0">
                  <a:moveTo>
                    <a:pt x="2427" y="0"/>
                  </a:moveTo>
                  <a:cubicBezTo>
                    <a:pt x="1379" y="0"/>
                    <a:pt x="245" y="391"/>
                    <a:pt x="67" y="1551"/>
                  </a:cubicBezTo>
                  <a:cubicBezTo>
                    <a:pt x="0" y="2185"/>
                    <a:pt x="134" y="2786"/>
                    <a:pt x="500" y="3319"/>
                  </a:cubicBezTo>
                  <a:cubicBezTo>
                    <a:pt x="867" y="3820"/>
                    <a:pt x="1301" y="4287"/>
                    <a:pt x="1768" y="4687"/>
                  </a:cubicBezTo>
                  <a:cubicBezTo>
                    <a:pt x="2291" y="5179"/>
                    <a:pt x="2927" y="5699"/>
                    <a:pt x="3650" y="5699"/>
                  </a:cubicBezTo>
                  <a:cubicBezTo>
                    <a:pt x="3712" y="5699"/>
                    <a:pt x="3774" y="5696"/>
                    <a:pt x="3836" y="5688"/>
                  </a:cubicBezTo>
                  <a:cubicBezTo>
                    <a:pt x="4537" y="5588"/>
                    <a:pt x="4970" y="5221"/>
                    <a:pt x="5237" y="4353"/>
                  </a:cubicBezTo>
                  <a:cubicBezTo>
                    <a:pt x="5871" y="5354"/>
                    <a:pt x="5904" y="5854"/>
                    <a:pt x="6571" y="5921"/>
                  </a:cubicBezTo>
                  <a:cubicBezTo>
                    <a:pt x="7005" y="5888"/>
                    <a:pt x="7439" y="5654"/>
                    <a:pt x="7706" y="5321"/>
                  </a:cubicBezTo>
                  <a:cubicBezTo>
                    <a:pt x="8206" y="4887"/>
                    <a:pt x="8540" y="4287"/>
                    <a:pt x="8606" y="3653"/>
                  </a:cubicBezTo>
                  <a:cubicBezTo>
                    <a:pt x="8740" y="2385"/>
                    <a:pt x="7739" y="1218"/>
                    <a:pt x="6538" y="784"/>
                  </a:cubicBezTo>
                  <a:cubicBezTo>
                    <a:pt x="5337" y="351"/>
                    <a:pt x="4070" y="117"/>
                    <a:pt x="2802" y="17"/>
                  </a:cubicBezTo>
                  <a:cubicBezTo>
                    <a:pt x="2679" y="6"/>
                    <a:pt x="2554" y="0"/>
                    <a:pt x="24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 flipH="1">
              <a:off x="6900830" y="1401844"/>
              <a:ext cx="241574" cy="163684"/>
            </a:xfrm>
            <a:custGeom>
              <a:avLst/>
              <a:gdLst/>
              <a:ahLst/>
              <a:cxnLst/>
              <a:rect l="l" t="t" r="r" b="b"/>
              <a:pathLst>
                <a:path w="8740" h="5922" extrusionOk="0">
                  <a:moveTo>
                    <a:pt x="2427" y="0"/>
                  </a:moveTo>
                  <a:cubicBezTo>
                    <a:pt x="1379" y="0"/>
                    <a:pt x="245" y="391"/>
                    <a:pt x="67" y="1551"/>
                  </a:cubicBezTo>
                  <a:cubicBezTo>
                    <a:pt x="0" y="2185"/>
                    <a:pt x="134" y="2786"/>
                    <a:pt x="500" y="3319"/>
                  </a:cubicBezTo>
                  <a:cubicBezTo>
                    <a:pt x="867" y="3820"/>
                    <a:pt x="1301" y="4287"/>
                    <a:pt x="1768" y="4687"/>
                  </a:cubicBezTo>
                  <a:cubicBezTo>
                    <a:pt x="2291" y="5179"/>
                    <a:pt x="2927" y="5699"/>
                    <a:pt x="3650" y="5699"/>
                  </a:cubicBezTo>
                  <a:cubicBezTo>
                    <a:pt x="3712" y="5699"/>
                    <a:pt x="3774" y="5696"/>
                    <a:pt x="3836" y="5688"/>
                  </a:cubicBezTo>
                  <a:cubicBezTo>
                    <a:pt x="4537" y="5588"/>
                    <a:pt x="4970" y="5221"/>
                    <a:pt x="5237" y="4353"/>
                  </a:cubicBezTo>
                  <a:cubicBezTo>
                    <a:pt x="5871" y="5354"/>
                    <a:pt x="5904" y="5854"/>
                    <a:pt x="6571" y="5921"/>
                  </a:cubicBezTo>
                  <a:cubicBezTo>
                    <a:pt x="7005" y="5888"/>
                    <a:pt x="7439" y="5654"/>
                    <a:pt x="7706" y="5321"/>
                  </a:cubicBezTo>
                  <a:cubicBezTo>
                    <a:pt x="8206" y="4887"/>
                    <a:pt x="8540" y="4287"/>
                    <a:pt x="8606" y="3653"/>
                  </a:cubicBezTo>
                  <a:cubicBezTo>
                    <a:pt x="8740" y="2385"/>
                    <a:pt x="7739" y="1218"/>
                    <a:pt x="6538" y="784"/>
                  </a:cubicBezTo>
                  <a:cubicBezTo>
                    <a:pt x="5337" y="351"/>
                    <a:pt x="4070" y="117"/>
                    <a:pt x="2802" y="17"/>
                  </a:cubicBezTo>
                  <a:cubicBezTo>
                    <a:pt x="2679" y="6"/>
                    <a:pt x="2554" y="0"/>
                    <a:pt x="2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 flipH="1">
              <a:off x="6939056" y="1276909"/>
              <a:ext cx="160036" cy="240053"/>
            </a:xfrm>
            <a:custGeom>
              <a:avLst/>
              <a:gdLst/>
              <a:ahLst/>
              <a:cxnLst/>
              <a:rect l="l" t="t" r="r" b="b"/>
              <a:pathLst>
                <a:path w="5790" h="8685" extrusionOk="0">
                  <a:moveTo>
                    <a:pt x="1502" y="0"/>
                  </a:moveTo>
                  <a:cubicBezTo>
                    <a:pt x="1602" y="1868"/>
                    <a:pt x="1535" y="4203"/>
                    <a:pt x="401" y="5838"/>
                  </a:cubicBezTo>
                  <a:cubicBezTo>
                    <a:pt x="1" y="6405"/>
                    <a:pt x="101" y="6672"/>
                    <a:pt x="468" y="7206"/>
                  </a:cubicBezTo>
                  <a:cubicBezTo>
                    <a:pt x="1302" y="8106"/>
                    <a:pt x="2469" y="8640"/>
                    <a:pt x="3670" y="8673"/>
                  </a:cubicBezTo>
                  <a:cubicBezTo>
                    <a:pt x="3770" y="8681"/>
                    <a:pt x="3864" y="8685"/>
                    <a:pt x="3954" y="8685"/>
                  </a:cubicBezTo>
                  <a:cubicBezTo>
                    <a:pt x="5789" y="8685"/>
                    <a:pt x="5624" y="7133"/>
                    <a:pt x="5338" y="7005"/>
                  </a:cubicBezTo>
                  <a:cubicBezTo>
                    <a:pt x="4704" y="6605"/>
                    <a:pt x="4437" y="5805"/>
                    <a:pt x="4738" y="5137"/>
                  </a:cubicBezTo>
                  <a:cubicBezTo>
                    <a:pt x="4838" y="4804"/>
                    <a:pt x="4971" y="4504"/>
                    <a:pt x="5138" y="4270"/>
                  </a:cubicBezTo>
                  <a:lnTo>
                    <a:pt x="3036" y="1802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 flipH="1">
              <a:off x="6955224" y="1329454"/>
              <a:ext cx="59951" cy="94087"/>
            </a:xfrm>
            <a:custGeom>
              <a:avLst/>
              <a:gdLst/>
              <a:ahLst/>
              <a:cxnLst/>
              <a:rect l="l" t="t" r="r" b="b"/>
              <a:pathLst>
                <a:path w="2169" h="3404" extrusionOk="0">
                  <a:moveTo>
                    <a:pt x="267" y="1"/>
                  </a:moveTo>
                  <a:cubicBezTo>
                    <a:pt x="267" y="34"/>
                    <a:pt x="234" y="101"/>
                    <a:pt x="234" y="168"/>
                  </a:cubicBezTo>
                  <a:cubicBezTo>
                    <a:pt x="167" y="401"/>
                    <a:pt x="100" y="668"/>
                    <a:pt x="100" y="901"/>
                  </a:cubicBezTo>
                  <a:cubicBezTo>
                    <a:pt x="0" y="1802"/>
                    <a:pt x="834" y="2903"/>
                    <a:pt x="1635" y="3403"/>
                  </a:cubicBezTo>
                  <a:lnTo>
                    <a:pt x="1702" y="3203"/>
                  </a:lnTo>
                  <a:cubicBezTo>
                    <a:pt x="1802" y="2903"/>
                    <a:pt x="1935" y="2636"/>
                    <a:pt x="2102" y="2369"/>
                  </a:cubicBezTo>
                  <a:cubicBezTo>
                    <a:pt x="2135" y="2369"/>
                    <a:pt x="2135" y="2369"/>
                    <a:pt x="2169" y="2336"/>
                  </a:cubicBezTo>
                  <a:lnTo>
                    <a:pt x="1602" y="1769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 flipH="1">
              <a:off x="6815090" y="1081464"/>
              <a:ext cx="252630" cy="317169"/>
            </a:xfrm>
            <a:custGeom>
              <a:avLst/>
              <a:gdLst/>
              <a:ahLst/>
              <a:cxnLst/>
              <a:rect l="l" t="t" r="r" b="b"/>
              <a:pathLst>
                <a:path w="9140" h="11475" extrusionOk="0">
                  <a:moveTo>
                    <a:pt x="4532" y="1"/>
                  </a:moveTo>
                  <a:cubicBezTo>
                    <a:pt x="3112" y="1"/>
                    <a:pt x="1730" y="747"/>
                    <a:pt x="1001" y="2068"/>
                  </a:cubicBezTo>
                  <a:cubicBezTo>
                    <a:pt x="701" y="2602"/>
                    <a:pt x="534" y="3169"/>
                    <a:pt x="500" y="3769"/>
                  </a:cubicBezTo>
                  <a:cubicBezTo>
                    <a:pt x="267" y="6671"/>
                    <a:pt x="0" y="8372"/>
                    <a:pt x="1234" y="10007"/>
                  </a:cubicBezTo>
                  <a:cubicBezTo>
                    <a:pt x="1990" y="11019"/>
                    <a:pt x="3057" y="11474"/>
                    <a:pt x="4130" y="11474"/>
                  </a:cubicBezTo>
                  <a:cubicBezTo>
                    <a:pt x="5710" y="11474"/>
                    <a:pt x="7303" y="10488"/>
                    <a:pt x="7939" y="8839"/>
                  </a:cubicBezTo>
                  <a:cubicBezTo>
                    <a:pt x="8940" y="6338"/>
                    <a:pt x="9140" y="2001"/>
                    <a:pt x="6471" y="500"/>
                  </a:cubicBezTo>
                  <a:cubicBezTo>
                    <a:pt x="5858" y="162"/>
                    <a:pt x="5191" y="1"/>
                    <a:pt x="453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 flipH="1">
              <a:off x="6933086" y="1096169"/>
              <a:ext cx="186266" cy="175238"/>
            </a:xfrm>
            <a:custGeom>
              <a:avLst/>
              <a:gdLst/>
              <a:ahLst/>
              <a:cxnLst/>
              <a:rect l="l" t="t" r="r" b="b"/>
              <a:pathLst>
                <a:path w="6739" h="6340" extrusionOk="0">
                  <a:moveTo>
                    <a:pt x="2348" y="0"/>
                  </a:moveTo>
                  <a:cubicBezTo>
                    <a:pt x="1956" y="0"/>
                    <a:pt x="730" y="876"/>
                    <a:pt x="534" y="1269"/>
                  </a:cubicBezTo>
                  <a:cubicBezTo>
                    <a:pt x="0" y="2403"/>
                    <a:pt x="167" y="3771"/>
                    <a:pt x="934" y="4738"/>
                  </a:cubicBezTo>
                  <a:cubicBezTo>
                    <a:pt x="1234" y="5138"/>
                    <a:pt x="1568" y="5505"/>
                    <a:pt x="1935" y="5806"/>
                  </a:cubicBezTo>
                  <a:lnTo>
                    <a:pt x="3202" y="6339"/>
                  </a:lnTo>
                  <a:cubicBezTo>
                    <a:pt x="3603" y="6172"/>
                    <a:pt x="3703" y="5672"/>
                    <a:pt x="3669" y="5205"/>
                  </a:cubicBezTo>
                  <a:cubicBezTo>
                    <a:pt x="3536" y="3437"/>
                    <a:pt x="6738" y="1302"/>
                    <a:pt x="6738" y="1302"/>
                  </a:cubicBezTo>
                  <a:cubicBezTo>
                    <a:pt x="6738" y="1302"/>
                    <a:pt x="3369" y="168"/>
                    <a:pt x="2368" y="1"/>
                  </a:cubicBezTo>
                  <a:cubicBezTo>
                    <a:pt x="2362" y="1"/>
                    <a:pt x="2355" y="0"/>
                    <a:pt x="2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 flipH="1">
              <a:off x="7029908" y="1207034"/>
              <a:ext cx="67055" cy="88033"/>
            </a:xfrm>
            <a:custGeom>
              <a:avLst/>
              <a:gdLst/>
              <a:ahLst/>
              <a:cxnLst/>
              <a:rect l="l" t="t" r="r" b="b"/>
              <a:pathLst>
                <a:path w="2426" h="3185" extrusionOk="0">
                  <a:moveTo>
                    <a:pt x="990" y="0"/>
                  </a:moveTo>
                  <a:cubicBezTo>
                    <a:pt x="400" y="0"/>
                    <a:pt x="1" y="587"/>
                    <a:pt x="57" y="1294"/>
                  </a:cubicBezTo>
                  <a:cubicBezTo>
                    <a:pt x="124" y="1928"/>
                    <a:pt x="424" y="2528"/>
                    <a:pt x="891" y="2962"/>
                  </a:cubicBezTo>
                  <a:cubicBezTo>
                    <a:pt x="1064" y="3117"/>
                    <a:pt x="1244" y="3184"/>
                    <a:pt x="1417" y="3184"/>
                  </a:cubicBezTo>
                  <a:cubicBezTo>
                    <a:pt x="1878" y="3184"/>
                    <a:pt x="2286" y="2701"/>
                    <a:pt x="2359" y="2095"/>
                  </a:cubicBezTo>
                  <a:cubicBezTo>
                    <a:pt x="2426" y="1361"/>
                    <a:pt x="2059" y="293"/>
                    <a:pt x="1325" y="60"/>
                  </a:cubicBezTo>
                  <a:cubicBezTo>
                    <a:pt x="1208" y="19"/>
                    <a:pt x="1096" y="0"/>
                    <a:pt x="990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 flipH="1">
              <a:off x="6916499" y="1223950"/>
              <a:ext cx="18464" cy="23605"/>
            </a:xfrm>
            <a:custGeom>
              <a:avLst/>
              <a:gdLst/>
              <a:ahLst/>
              <a:cxnLst/>
              <a:rect l="l" t="t" r="r" b="b"/>
              <a:pathLst>
                <a:path w="668" h="854" extrusionOk="0">
                  <a:moveTo>
                    <a:pt x="327" y="0"/>
                  </a:moveTo>
                  <a:cubicBezTo>
                    <a:pt x="187" y="0"/>
                    <a:pt x="62" y="155"/>
                    <a:pt x="34" y="382"/>
                  </a:cubicBezTo>
                  <a:cubicBezTo>
                    <a:pt x="0" y="615"/>
                    <a:pt x="101" y="816"/>
                    <a:pt x="234" y="849"/>
                  </a:cubicBezTo>
                  <a:cubicBezTo>
                    <a:pt x="248" y="852"/>
                    <a:pt x="262" y="853"/>
                    <a:pt x="276" y="853"/>
                  </a:cubicBezTo>
                  <a:cubicBezTo>
                    <a:pt x="423" y="853"/>
                    <a:pt x="540" y="696"/>
                    <a:pt x="601" y="482"/>
                  </a:cubicBezTo>
                  <a:cubicBezTo>
                    <a:pt x="668" y="249"/>
                    <a:pt x="568" y="48"/>
                    <a:pt x="401" y="15"/>
                  </a:cubicBezTo>
                  <a:cubicBezTo>
                    <a:pt x="376" y="5"/>
                    <a:pt x="351" y="0"/>
                    <a:pt x="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 flipH="1">
              <a:off x="6842727" y="1239899"/>
              <a:ext cx="18464" cy="24240"/>
            </a:xfrm>
            <a:custGeom>
              <a:avLst/>
              <a:gdLst/>
              <a:ahLst/>
              <a:cxnLst/>
              <a:rect l="l" t="t" r="r" b="b"/>
              <a:pathLst>
                <a:path w="668" h="877" extrusionOk="0">
                  <a:moveTo>
                    <a:pt x="365" y="1"/>
                  </a:moveTo>
                  <a:cubicBezTo>
                    <a:pt x="239" y="1"/>
                    <a:pt x="94" y="159"/>
                    <a:pt x="33" y="372"/>
                  </a:cubicBezTo>
                  <a:cubicBezTo>
                    <a:pt x="0" y="606"/>
                    <a:pt x="100" y="839"/>
                    <a:pt x="234" y="872"/>
                  </a:cubicBezTo>
                  <a:cubicBezTo>
                    <a:pt x="248" y="875"/>
                    <a:pt x="262" y="877"/>
                    <a:pt x="276" y="877"/>
                  </a:cubicBezTo>
                  <a:cubicBezTo>
                    <a:pt x="428" y="877"/>
                    <a:pt x="570" y="719"/>
                    <a:pt x="600" y="505"/>
                  </a:cubicBezTo>
                  <a:cubicBezTo>
                    <a:pt x="667" y="272"/>
                    <a:pt x="567" y="38"/>
                    <a:pt x="400" y="5"/>
                  </a:cubicBezTo>
                  <a:cubicBezTo>
                    <a:pt x="389" y="2"/>
                    <a:pt x="377" y="1"/>
                    <a:pt x="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 flipH="1">
              <a:off x="6870395" y="1250181"/>
              <a:ext cx="27695" cy="56634"/>
            </a:xfrm>
            <a:custGeom>
              <a:avLst/>
              <a:gdLst/>
              <a:ahLst/>
              <a:cxnLst/>
              <a:rect l="l" t="t" r="r" b="b"/>
              <a:pathLst>
                <a:path w="1002" h="2049" extrusionOk="0">
                  <a:moveTo>
                    <a:pt x="501" y="0"/>
                  </a:moveTo>
                  <a:lnTo>
                    <a:pt x="1" y="1868"/>
                  </a:lnTo>
                  <a:cubicBezTo>
                    <a:pt x="181" y="1988"/>
                    <a:pt x="385" y="2048"/>
                    <a:pt x="592" y="2048"/>
                  </a:cubicBezTo>
                  <a:cubicBezTo>
                    <a:pt x="729" y="2048"/>
                    <a:pt x="868" y="2021"/>
                    <a:pt x="1001" y="1968"/>
                  </a:cubicBezTo>
                  <a:cubicBezTo>
                    <a:pt x="735" y="1334"/>
                    <a:pt x="568" y="667"/>
                    <a:pt x="501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 flipH="1">
              <a:off x="6906355" y="1306042"/>
              <a:ext cx="44279" cy="35434"/>
            </a:xfrm>
            <a:custGeom>
              <a:avLst/>
              <a:gdLst/>
              <a:ahLst/>
              <a:cxnLst/>
              <a:rect l="l" t="t" r="r" b="b"/>
              <a:pathLst>
                <a:path w="1602" h="1282" extrusionOk="0">
                  <a:moveTo>
                    <a:pt x="96" y="0"/>
                  </a:moveTo>
                  <a:cubicBezTo>
                    <a:pt x="87" y="0"/>
                    <a:pt x="77" y="4"/>
                    <a:pt x="67" y="14"/>
                  </a:cubicBezTo>
                  <a:cubicBezTo>
                    <a:pt x="34" y="14"/>
                    <a:pt x="0" y="47"/>
                    <a:pt x="34" y="81"/>
                  </a:cubicBezTo>
                  <a:cubicBezTo>
                    <a:pt x="267" y="614"/>
                    <a:pt x="701" y="1015"/>
                    <a:pt x="1235" y="1215"/>
                  </a:cubicBezTo>
                  <a:cubicBezTo>
                    <a:pt x="1335" y="1248"/>
                    <a:pt x="1435" y="1281"/>
                    <a:pt x="1501" y="1281"/>
                  </a:cubicBezTo>
                  <a:cubicBezTo>
                    <a:pt x="1568" y="1281"/>
                    <a:pt x="1602" y="1248"/>
                    <a:pt x="1602" y="1215"/>
                  </a:cubicBezTo>
                  <a:cubicBezTo>
                    <a:pt x="1602" y="1181"/>
                    <a:pt x="1568" y="1148"/>
                    <a:pt x="1535" y="1148"/>
                  </a:cubicBezTo>
                  <a:cubicBezTo>
                    <a:pt x="934" y="1015"/>
                    <a:pt x="434" y="614"/>
                    <a:pt x="167" y="47"/>
                  </a:cubicBezTo>
                  <a:cubicBezTo>
                    <a:pt x="144" y="24"/>
                    <a:pt x="120" y="0"/>
                    <a:pt x="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 flipH="1">
              <a:off x="6907267" y="1191418"/>
              <a:ext cx="39691" cy="16363"/>
            </a:xfrm>
            <a:custGeom>
              <a:avLst/>
              <a:gdLst/>
              <a:ahLst/>
              <a:cxnLst/>
              <a:rect l="l" t="t" r="r" b="b"/>
              <a:pathLst>
                <a:path w="1436" h="592" extrusionOk="0">
                  <a:moveTo>
                    <a:pt x="926" y="1"/>
                  </a:moveTo>
                  <a:cubicBezTo>
                    <a:pt x="612" y="1"/>
                    <a:pt x="306" y="120"/>
                    <a:pt x="68" y="358"/>
                  </a:cubicBezTo>
                  <a:cubicBezTo>
                    <a:pt x="1" y="391"/>
                    <a:pt x="1" y="492"/>
                    <a:pt x="68" y="558"/>
                  </a:cubicBezTo>
                  <a:cubicBezTo>
                    <a:pt x="68" y="558"/>
                    <a:pt x="101" y="592"/>
                    <a:pt x="101" y="592"/>
                  </a:cubicBezTo>
                  <a:cubicBezTo>
                    <a:pt x="168" y="592"/>
                    <a:pt x="201" y="592"/>
                    <a:pt x="234" y="558"/>
                  </a:cubicBezTo>
                  <a:cubicBezTo>
                    <a:pt x="447" y="372"/>
                    <a:pt x="722" y="271"/>
                    <a:pt x="1011" y="271"/>
                  </a:cubicBezTo>
                  <a:cubicBezTo>
                    <a:pt x="1085" y="271"/>
                    <a:pt x="1160" y="278"/>
                    <a:pt x="1235" y="291"/>
                  </a:cubicBezTo>
                  <a:cubicBezTo>
                    <a:pt x="1253" y="300"/>
                    <a:pt x="1271" y="304"/>
                    <a:pt x="1288" y="304"/>
                  </a:cubicBezTo>
                  <a:cubicBezTo>
                    <a:pt x="1335" y="304"/>
                    <a:pt x="1377" y="274"/>
                    <a:pt x="1402" y="225"/>
                  </a:cubicBezTo>
                  <a:cubicBezTo>
                    <a:pt x="1435" y="158"/>
                    <a:pt x="1368" y="58"/>
                    <a:pt x="1302" y="58"/>
                  </a:cubicBezTo>
                  <a:cubicBezTo>
                    <a:pt x="1178" y="20"/>
                    <a:pt x="1051" y="1"/>
                    <a:pt x="9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 flipH="1">
              <a:off x="6819675" y="1202805"/>
              <a:ext cx="32311" cy="28276"/>
            </a:xfrm>
            <a:custGeom>
              <a:avLst/>
              <a:gdLst/>
              <a:ahLst/>
              <a:cxnLst/>
              <a:rect l="l" t="t" r="r" b="b"/>
              <a:pathLst>
                <a:path w="1169" h="1023" extrusionOk="0">
                  <a:moveTo>
                    <a:pt x="132" y="0"/>
                  </a:moveTo>
                  <a:cubicBezTo>
                    <a:pt x="71" y="0"/>
                    <a:pt x="34" y="38"/>
                    <a:pt x="34" y="113"/>
                  </a:cubicBezTo>
                  <a:cubicBezTo>
                    <a:pt x="1" y="113"/>
                    <a:pt x="1" y="146"/>
                    <a:pt x="34" y="180"/>
                  </a:cubicBezTo>
                  <a:cubicBezTo>
                    <a:pt x="34" y="213"/>
                    <a:pt x="67" y="246"/>
                    <a:pt x="101" y="246"/>
                  </a:cubicBezTo>
                  <a:cubicBezTo>
                    <a:pt x="468" y="346"/>
                    <a:pt x="734" y="580"/>
                    <a:pt x="868" y="913"/>
                  </a:cubicBezTo>
                  <a:cubicBezTo>
                    <a:pt x="895" y="968"/>
                    <a:pt x="945" y="1022"/>
                    <a:pt x="1016" y="1022"/>
                  </a:cubicBezTo>
                  <a:cubicBezTo>
                    <a:pt x="1032" y="1022"/>
                    <a:pt x="1050" y="1020"/>
                    <a:pt x="1068" y="1014"/>
                  </a:cubicBezTo>
                  <a:cubicBezTo>
                    <a:pt x="1135" y="980"/>
                    <a:pt x="1168" y="913"/>
                    <a:pt x="1168" y="847"/>
                  </a:cubicBezTo>
                  <a:cubicBezTo>
                    <a:pt x="1001" y="413"/>
                    <a:pt x="634" y="113"/>
                    <a:pt x="201" y="13"/>
                  </a:cubicBezTo>
                  <a:cubicBezTo>
                    <a:pt x="176" y="4"/>
                    <a:pt x="153" y="0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 flipH="1">
              <a:off x="6260960" y="1795085"/>
              <a:ext cx="597466" cy="321785"/>
            </a:xfrm>
            <a:custGeom>
              <a:avLst/>
              <a:gdLst/>
              <a:ahLst/>
              <a:cxnLst/>
              <a:rect l="l" t="t" r="r" b="b"/>
              <a:pathLst>
                <a:path w="21616" h="11642" extrusionOk="0">
                  <a:moveTo>
                    <a:pt x="2168" y="0"/>
                  </a:moveTo>
                  <a:cubicBezTo>
                    <a:pt x="1501" y="0"/>
                    <a:pt x="967" y="501"/>
                    <a:pt x="901" y="1168"/>
                  </a:cubicBezTo>
                  <a:lnTo>
                    <a:pt x="67" y="10441"/>
                  </a:lnTo>
                  <a:cubicBezTo>
                    <a:pt x="0" y="11075"/>
                    <a:pt x="500" y="11608"/>
                    <a:pt x="1134" y="11608"/>
                  </a:cubicBezTo>
                  <a:lnTo>
                    <a:pt x="19447" y="11642"/>
                  </a:lnTo>
                  <a:cubicBezTo>
                    <a:pt x="20081" y="11642"/>
                    <a:pt x="20648" y="11141"/>
                    <a:pt x="20715" y="10474"/>
                  </a:cubicBezTo>
                  <a:lnTo>
                    <a:pt x="21549" y="1234"/>
                  </a:lnTo>
                  <a:cubicBezTo>
                    <a:pt x="21616" y="601"/>
                    <a:pt x="21115" y="34"/>
                    <a:pt x="20481" y="34"/>
                  </a:cubicBezTo>
                  <a:lnTo>
                    <a:pt x="216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 flipH="1">
              <a:off x="6260960" y="1795085"/>
              <a:ext cx="597466" cy="321785"/>
            </a:xfrm>
            <a:custGeom>
              <a:avLst/>
              <a:gdLst/>
              <a:ahLst/>
              <a:cxnLst/>
              <a:rect l="l" t="t" r="r" b="b"/>
              <a:pathLst>
                <a:path w="21616" h="11642" extrusionOk="0">
                  <a:moveTo>
                    <a:pt x="2168" y="0"/>
                  </a:moveTo>
                  <a:cubicBezTo>
                    <a:pt x="1501" y="0"/>
                    <a:pt x="967" y="501"/>
                    <a:pt x="901" y="1168"/>
                  </a:cubicBezTo>
                  <a:lnTo>
                    <a:pt x="67" y="10441"/>
                  </a:lnTo>
                  <a:cubicBezTo>
                    <a:pt x="0" y="11075"/>
                    <a:pt x="500" y="11608"/>
                    <a:pt x="1134" y="11608"/>
                  </a:cubicBezTo>
                  <a:lnTo>
                    <a:pt x="19447" y="11642"/>
                  </a:lnTo>
                  <a:cubicBezTo>
                    <a:pt x="20081" y="11642"/>
                    <a:pt x="20648" y="11141"/>
                    <a:pt x="20715" y="10474"/>
                  </a:cubicBezTo>
                  <a:lnTo>
                    <a:pt x="21549" y="1234"/>
                  </a:lnTo>
                  <a:cubicBezTo>
                    <a:pt x="21616" y="601"/>
                    <a:pt x="21115" y="34"/>
                    <a:pt x="20481" y="34"/>
                  </a:cubicBezTo>
                  <a:lnTo>
                    <a:pt x="2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 flipH="1">
              <a:off x="6246200" y="1794145"/>
              <a:ext cx="597494" cy="321813"/>
            </a:xfrm>
            <a:custGeom>
              <a:avLst/>
              <a:gdLst/>
              <a:ahLst/>
              <a:cxnLst/>
              <a:rect l="l" t="t" r="r" b="b"/>
              <a:pathLst>
                <a:path w="21617" h="11643" extrusionOk="0">
                  <a:moveTo>
                    <a:pt x="2202" y="1"/>
                  </a:moveTo>
                  <a:cubicBezTo>
                    <a:pt x="1535" y="1"/>
                    <a:pt x="968" y="501"/>
                    <a:pt x="901" y="1168"/>
                  </a:cubicBezTo>
                  <a:lnTo>
                    <a:pt x="68" y="10408"/>
                  </a:lnTo>
                  <a:cubicBezTo>
                    <a:pt x="1" y="11042"/>
                    <a:pt x="501" y="11609"/>
                    <a:pt x="1135" y="11609"/>
                  </a:cubicBezTo>
                  <a:lnTo>
                    <a:pt x="19448" y="11642"/>
                  </a:lnTo>
                  <a:cubicBezTo>
                    <a:pt x="20082" y="11642"/>
                    <a:pt x="20649" y="11142"/>
                    <a:pt x="20716" y="10475"/>
                  </a:cubicBezTo>
                  <a:lnTo>
                    <a:pt x="21550" y="1202"/>
                  </a:lnTo>
                  <a:cubicBezTo>
                    <a:pt x="21616" y="601"/>
                    <a:pt x="21116" y="34"/>
                    <a:pt x="20482" y="34"/>
                  </a:cubicBezTo>
                  <a:lnTo>
                    <a:pt x="2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 flipH="1">
              <a:off x="6507118" y="1919301"/>
              <a:ext cx="84827" cy="71698"/>
            </a:xfrm>
            <a:custGeom>
              <a:avLst/>
              <a:gdLst/>
              <a:ahLst/>
              <a:cxnLst/>
              <a:rect l="l" t="t" r="r" b="b"/>
              <a:pathLst>
                <a:path w="3069" h="2594" extrusionOk="0">
                  <a:moveTo>
                    <a:pt x="1677" y="0"/>
                  </a:moveTo>
                  <a:cubicBezTo>
                    <a:pt x="634" y="0"/>
                    <a:pt x="0" y="1252"/>
                    <a:pt x="700" y="2111"/>
                  </a:cubicBezTo>
                  <a:cubicBezTo>
                    <a:pt x="970" y="2442"/>
                    <a:pt x="1335" y="2593"/>
                    <a:pt x="1695" y="2593"/>
                  </a:cubicBezTo>
                  <a:cubicBezTo>
                    <a:pt x="2313" y="2593"/>
                    <a:pt x="2917" y="2148"/>
                    <a:pt x="3001" y="1410"/>
                  </a:cubicBezTo>
                  <a:cubicBezTo>
                    <a:pt x="3068" y="710"/>
                    <a:pt x="2534" y="76"/>
                    <a:pt x="1834" y="9"/>
                  </a:cubicBezTo>
                  <a:cubicBezTo>
                    <a:pt x="1781" y="3"/>
                    <a:pt x="1729" y="0"/>
                    <a:pt x="1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 flipH="1">
              <a:off x="6298772" y="2114083"/>
              <a:ext cx="553215" cy="29547"/>
            </a:xfrm>
            <a:custGeom>
              <a:avLst/>
              <a:gdLst/>
              <a:ahLst/>
              <a:cxnLst/>
              <a:rect l="l" t="t" r="r" b="b"/>
              <a:pathLst>
                <a:path w="20015" h="1069" extrusionOk="0">
                  <a:moveTo>
                    <a:pt x="401" y="1"/>
                  </a:moveTo>
                  <a:cubicBezTo>
                    <a:pt x="167" y="1"/>
                    <a:pt x="1" y="234"/>
                    <a:pt x="1" y="501"/>
                  </a:cubicBezTo>
                  <a:cubicBezTo>
                    <a:pt x="1" y="768"/>
                    <a:pt x="167" y="1001"/>
                    <a:pt x="401" y="1001"/>
                  </a:cubicBezTo>
                  <a:lnTo>
                    <a:pt x="19281" y="1068"/>
                  </a:lnTo>
                  <a:cubicBezTo>
                    <a:pt x="19681" y="1068"/>
                    <a:pt x="20015" y="635"/>
                    <a:pt x="20015" y="67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 flipH="1">
              <a:off x="6298772" y="2114083"/>
              <a:ext cx="553215" cy="29547"/>
            </a:xfrm>
            <a:custGeom>
              <a:avLst/>
              <a:gdLst/>
              <a:ahLst/>
              <a:cxnLst/>
              <a:rect l="l" t="t" r="r" b="b"/>
              <a:pathLst>
                <a:path w="20015" h="1069" extrusionOk="0">
                  <a:moveTo>
                    <a:pt x="401" y="1"/>
                  </a:moveTo>
                  <a:cubicBezTo>
                    <a:pt x="167" y="1"/>
                    <a:pt x="1" y="234"/>
                    <a:pt x="1" y="501"/>
                  </a:cubicBezTo>
                  <a:cubicBezTo>
                    <a:pt x="1" y="768"/>
                    <a:pt x="167" y="1001"/>
                    <a:pt x="401" y="1001"/>
                  </a:cubicBezTo>
                  <a:lnTo>
                    <a:pt x="19281" y="1068"/>
                  </a:lnTo>
                  <a:cubicBezTo>
                    <a:pt x="19681" y="1068"/>
                    <a:pt x="20015" y="635"/>
                    <a:pt x="20015" y="67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 flipH="1">
              <a:off x="6830762" y="2113862"/>
              <a:ext cx="289529" cy="27916"/>
            </a:xfrm>
            <a:custGeom>
              <a:avLst/>
              <a:gdLst/>
              <a:ahLst/>
              <a:cxnLst/>
              <a:rect l="l" t="t" r="r" b="b"/>
              <a:pathLst>
                <a:path w="10475" h="1010" extrusionOk="0">
                  <a:moveTo>
                    <a:pt x="99" y="0"/>
                  </a:moveTo>
                  <a:cubicBezTo>
                    <a:pt x="46" y="0"/>
                    <a:pt x="1" y="60"/>
                    <a:pt x="1" y="142"/>
                  </a:cubicBezTo>
                  <a:cubicBezTo>
                    <a:pt x="1" y="609"/>
                    <a:pt x="401" y="1009"/>
                    <a:pt x="901" y="1009"/>
                  </a:cubicBezTo>
                  <a:lnTo>
                    <a:pt x="9974" y="1009"/>
                  </a:lnTo>
                  <a:cubicBezTo>
                    <a:pt x="10241" y="1009"/>
                    <a:pt x="10475" y="776"/>
                    <a:pt x="10475" y="509"/>
                  </a:cubicBezTo>
                  <a:cubicBezTo>
                    <a:pt x="10475" y="228"/>
                    <a:pt x="10270" y="6"/>
                    <a:pt x="10025" y="6"/>
                  </a:cubicBezTo>
                  <a:cubicBezTo>
                    <a:pt x="10009" y="6"/>
                    <a:pt x="9992" y="7"/>
                    <a:pt x="9974" y="9"/>
                  </a:cubicBezTo>
                  <a:lnTo>
                    <a:pt x="134" y="9"/>
                  </a:lnTo>
                  <a:cubicBezTo>
                    <a:pt x="122" y="3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 flipH="1">
              <a:off x="6938612" y="1935222"/>
              <a:ext cx="99615" cy="108708"/>
            </a:xfrm>
            <a:custGeom>
              <a:avLst/>
              <a:gdLst/>
              <a:ahLst/>
              <a:cxnLst/>
              <a:rect l="l" t="t" r="r" b="b"/>
              <a:pathLst>
                <a:path w="3604" h="3933" extrusionOk="0">
                  <a:moveTo>
                    <a:pt x="3603" y="0"/>
                  </a:moveTo>
                  <a:lnTo>
                    <a:pt x="2102" y="467"/>
                  </a:lnTo>
                  <a:cubicBezTo>
                    <a:pt x="1268" y="668"/>
                    <a:pt x="768" y="1468"/>
                    <a:pt x="401" y="2169"/>
                  </a:cubicBezTo>
                  <a:lnTo>
                    <a:pt x="0" y="3003"/>
                  </a:lnTo>
                  <a:cubicBezTo>
                    <a:pt x="99" y="3745"/>
                    <a:pt x="949" y="3933"/>
                    <a:pt x="1782" y="3933"/>
                  </a:cubicBezTo>
                  <a:cubicBezTo>
                    <a:pt x="2634" y="3933"/>
                    <a:pt x="3470" y="3736"/>
                    <a:pt x="3470" y="3736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 flipH="1">
              <a:off x="6875924" y="1935222"/>
              <a:ext cx="66419" cy="103291"/>
            </a:xfrm>
            <a:custGeom>
              <a:avLst/>
              <a:gdLst/>
              <a:ahLst/>
              <a:cxnLst/>
              <a:rect l="l" t="t" r="r" b="b"/>
              <a:pathLst>
                <a:path w="2403" h="3737" extrusionOk="0">
                  <a:moveTo>
                    <a:pt x="134" y="0"/>
                  </a:moveTo>
                  <a:lnTo>
                    <a:pt x="1" y="3736"/>
                  </a:lnTo>
                  <a:lnTo>
                    <a:pt x="1" y="3736"/>
                  </a:lnTo>
                  <a:lnTo>
                    <a:pt x="1935" y="3136"/>
                  </a:lnTo>
                  <a:lnTo>
                    <a:pt x="2402" y="103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 flipH="1">
              <a:off x="6788335" y="1006779"/>
              <a:ext cx="334720" cy="188975"/>
            </a:xfrm>
            <a:custGeom>
              <a:avLst/>
              <a:gdLst/>
              <a:ahLst/>
              <a:cxnLst/>
              <a:rect l="l" t="t" r="r" b="b"/>
              <a:pathLst>
                <a:path w="12110" h="6837" extrusionOk="0">
                  <a:moveTo>
                    <a:pt x="6303" y="0"/>
                  </a:moveTo>
                  <a:cubicBezTo>
                    <a:pt x="5917" y="0"/>
                    <a:pt x="5491" y="154"/>
                    <a:pt x="5138" y="533"/>
                  </a:cubicBezTo>
                  <a:cubicBezTo>
                    <a:pt x="4802" y="329"/>
                    <a:pt x="4428" y="227"/>
                    <a:pt x="4058" y="227"/>
                  </a:cubicBezTo>
                  <a:cubicBezTo>
                    <a:pt x="3581" y="227"/>
                    <a:pt x="3111" y="396"/>
                    <a:pt x="2736" y="734"/>
                  </a:cubicBezTo>
                  <a:cubicBezTo>
                    <a:pt x="2536" y="934"/>
                    <a:pt x="2402" y="1234"/>
                    <a:pt x="2469" y="1534"/>
                  </a:cubicBezTo>
                  <a:cubicBezTo>
                    <a:pt x="935" y="1568"/>
                    <a:pt x="1" y="3302"/>
                    <a:pt x="868" y="4603"/>
                  </a:cubicBezTo>
                  <a:cubicBezTo>
                    <a:pt x="1040" y="4882"/>
                    <a:pt x="1377" y="4981"/>
                    <a:pt x="1729" y="4981"/>
                  </a:cubicBezTo>
                  <a:cubicBezTo>
                    <a:pt x="1924" y="4981"/>
                    <a:pt x="2124" y="4951"/>
                    <a:pt x="2302" y="4903"/>
                  </a:cubicBezTo>
                  <a:cubicBezTo>
                    <a:pt x="2602" y="5404"/>
                    <a:pt x="3036" y="5737"/>
                    <a:pt x="3603" y="5871"/>
                  </a:cubicBezTo>
                  <a:cubicBezTo>
                    <a:pt x="4165" y="6054"/>
                    <a:pt x="4802" y="6115"/>
                    <a:pt x="5413" y="6115"/>
                  </a:cubicBezTo>
                  <a:cubicBezTo>
                    <a:pt x="6577" y="6115"/>
                    <a:pt x="7644" y="5892"/>
                    <a:pt x="7906" y="5871"/>
                  </a:cubicBezTo>
                  <a:cubicBezTo>
                    <a:pt x="8003" y="5854"/>
                    <a:pt x="8101" y="5846"/>
                    <a:pt x="8197" y="5846"/>
                  </a:cubicBezTo>
                  <a:cubicBezTo>
                    <a:pt x="8499" y="5846"/>
                    <a:pt x="8796" y="5927"/>
                    <a:pt x="9074" y="6104"/>
                  </a:cubicBezTo>
                  <a:cubicBezTo>
                    <a:pt x="8907" y="6304"/>
                    <a:pt x="8673" y="6438"/>
                    <a:pt x="8407" y="6438"/>
                  </a:cubicBezTo>
                  <a:cubicBezTo>
                    <a:pt x="8310" y="6452"/>
                    <a:pt x="8207" y="6460"/>
                    <a:pt x="8104" y="6460"/>
                  </a:cubicBezTo>
                  <a:cubicBezTo>
                    <a:pt x="7958" y="6460"/>
                    <a:pt x="7810" y="6443"/>
                    <a:pt x="7673" y="6404"/>
                  </a:cubicBezTo>
                  <a:lnTo>
                    <a:pt x="7673" y="6404"/>
                  </a:lnTo>
                  <a:cubicBezTo>
                    <a:pt x="8092" y="6693"/>
                    <a:pt x="8614" y="6837"/>
                    <a:pt x="9143" y="6837"/>
                  </a:cubicBezTo>
                  <a:cubicBezTo>
                    <a:pt x="9287" y="6837"/>
                    <a:pt x="9431" y="6826"/>
                    <a:pt x="9574" y="6805"/>
                  </a:cubicBezTo>
                  <a:cubicBezTo>
                    <a:pt x="9841" y="6671"/>
                    <a:pt x="10141" y="6538"/>
                    <a:pt x="10441" y="6438"/>
                  </a:cubicBezTo>
                  <a:cubicBezTo>
                    <a:pt x="10484" y="6431"/>
                    <a:pt x="10530" y="6428"/>
                    <a:pt x="10578" y="6428"/>
                  </a:cubicBezTo>
                  <a:cubicBezTo>
                    <a:pt x="10706" y="6428"/>
                    <a:pt x="10838" y="6447"/>
                    <a:pt x="10889" y="6447"/>
                  </a:cubicBezTo>
                  <a:cubicBezTo>
                    <a:pt x="10908" y="6447"/>
                    <a:pt x="10915" y="6445"/>
                    <a:pt x="10908" y="6438"/>
                  </a:cubicBezTo>
                  <a:cubicBezTo>
                    <a:pt x="11776" y="6404"/>
                    <a:pt x="12109" y="5404"/>
                    <a:pt x="12009" y="4970"/>
                  </a:cubicBezTo>
                  <a:cubicBezTo>
                    <a:pt x="11876" y="4370"/>
                    <a:pt x="11542" y="3903"/>
                    <a:pt x="11042" y="3569"/>
                  </a:cubicBezTo>
                  <a:cubicBezTo>
                    <a:pt x="11342" y="2735"/>
                    <a:pt x="10942" y="1701"/>
                    <a:pt x="9908" y="1000"/>
                  </a:cubicBezTo>
                  <a:cubicBezTo>
                    <a:pt x="9485" y="751"/>
                    <a:pt x="8996" y="623"/>
                    <a:pt x="8498" y="623"/>
                  </a:cubicBezTo>
                  <a:cubicBezTo>
                    <a:pt x="8131" y="623"/>
                    <a:pt x="7760" y="692"/>
                    <a:pt x="7406" y="834"/>
                  </a:cubicBezTo>
                  <a:cubicBezTo>
                    <a:pt x="7406" y="368"/>
                    <a:pt x="6901" y="0"/>
                    <a:pt x="6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 flipH="1">
              <a:off x="7640267" y="4455229"/>
              <a:ext cx="351304" cy="89802"/>
            </a:xfrm>
            <a:custGeom>
              <a:avLst/>
              <a:gdLst/>
              <a:ahLst/>
              <a:cxnLst/>
              <a:rect l="l" t="t" r="r" b="b"/>
              <a:pathLst>
                <a:path w="12710" h="3249" extrusionOk="0">
                  <a:moveTo>
                    <a:pt x="5283" y="0"/>
                  </a:moveTo>
                  <a:cubicBezTo>
                    <a:pt x="2326" y="0"/>
                    <a:pt x="63" y="563"/>
                    <a:pt x="34" y="1362"/>
                  </a:cubicBezTo>
                  <a:cubicBezTo>
                    <a:pt x="0" y="2230"/>
                    <a:pt x="2802" y="3064"/>
                    <a:pt x="6271" y="3230"/>
                  </a:cubicBezTo>
                  <a:cubicBezTo>
                    <a:pt x="6600" y="3243"/>
                    <a:pt x="6922" y="3249"/>
                    <a:pt x="7237" y="3249"/>
                  </a:cubicBezTo>
                  <a:cubicBezTo>
                    <a:pt x="10287" y="3249"/>
                    <a:pt x="12646" y="2682"/>
                    <a:pt x="12676" y="1896"/>
                  </a:cubicBezTo>
                  <a:cubicBezTo>
                    <a:pt x="12709" y="995"/>
                    <a:pt x="9907" y="162"/>
                    <a:pt x="6438" y="28"/>
                  </a:cubicBezTo>
                  <a:cubicBezTo>
                    <a:pt x="6044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 flipH="1">
              <a:off x="7638443" y="4447683"/>
              <a:ext cx="352217" cy="59979"/>
            </a:xfrm>
            <a:custGeom>
              <a:avLst/>
              <a:gdLst/>
              <a:ahLst/>
              <a:cxnLst/>
              <a:rect l="l" t="t" r="r" b="b"/>
              <a:pathLst>
                <a:path w="12743" h="2170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6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 flipH="1">
              <a:off x="7637503" y="4410977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83" y="0"/>
                  </a:moveTo>
                  <a:cubicBezTo>
                    <a:pt x="2326" y="0"/>
                    <a:pt x="64" y="563"/>
                    <a:pt x="34" y="1362"/>
                  </a:cubicBezTo>
                  <a:cubicBezTo>
                    <a:pt x="1" y="2230"/>
                    <a:pt x="2803" y="3063"/>
                    <a:pt x="6272" y="3230"/>
                  </a:cubicBezTo>
                  <a:cubicBezTo>
                    <a:pt x="6600" y="3243"/>
                    <a:pt x="6923" y="3249"/>
                    <a:pt x="7238" y="3249"/>
                  </a:cubicBezTo>
                  <a:cubicBezTo>
                    <a:pt x="10287" y="3249"/>
                    <a:pt x="12646" y="2682"/>
                    <a:pt x="12677" y="1896"/>
                  </a:cubicBezTo>
                  <a:cubicBezTo>
                    <a:pt x="12743" y="995"/>
                    <a:pt x="9908" y="161"/>
                    <a:pt x="6439" y="28"/>
                  </a:cubicBezTo>
                  <a:cubicBezTo>
                    <a:pt x="6045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 flipH="1">
              <a:off x="7660554" y="4423001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4406" y="1"/>
                  </a:moveTo>
                  <a:cubicBezTo>
                    <a:pt x="1901" y="1"/>
                    <a:pt x="30" y="372"/>
                    <a:pt x="1" y="894"/>
                  </a:cubicBezTo>
                  <a:cubicBezTo>
                    <a:pt x="1" y="927"/>
                    <a:pt x="34" y="994"/>
                    <a:pt x="68" y="1061"/>
                  </a:cubicBezTo>
                  <a:cubicBezTo>
                    <a:pt x="416" y="595"/>
                    <a:pt x="2235" y="308"/>
                    <a:pt x="4529" y="308"/>
                  </a:cubicBezTo>
                  <a:cubicBezTo>
                    <a:pt x="4867" y="308"/>
                    <a:pt x="5216" y="314"/>
                    <a:pt x="5571" y="327"/>
                  </a:cubicBezTo>
                  <a:cubicBezTo>
                    <a:pt x="8340" y="460"/>
                    <a:pt x="10642" y="961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7"/>
                  </a:cubicBezTo>
                  <a:cubicBezTo>
                    <a:pt x="5172" y="9"/>
                    <a:pt x="4782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 flipH="1">
              <a:off x="7677167" y="4387925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316" y="0"/>
                  </a:moveTo>
                  <a:cubicBezTo>
                    <a:pt x="2359" y="0"/>
                    <a:pt x="97" y="563"/>
                    <a:pt x="67" y="1362"/>
                  </a:cubicBezTo>
                  <a:cubicBezTo>
                    <a:pt x="1" y="2230"/>
                    <a:pt x="2803" y="3064"/>
                    <a:pt x="6305" y="3230"/>
                  </a:cubicBezTo>
                  <a:cubicBezTo>
                    <a:pt x="6699" y="3249"/>
                    <a:pt x="7085" y="3258"/>
                    <a:pt x="7460" y="3258"/>
                  </a:cubicBezTo>
                  <a:cubicBezTo>
                    <a:pt x="10417" y="3258"/>
                    <a:pt x="12680" y="2695"/>
                    <a:pt x="12710" y="1896"/>
                  </a:cubicBezTo>
                  <a:cubicBezTo>
                    <a:pt x="12743" y="1029"/>
                    <a:pt x="9941" y="161"/>
                    <a:pt x="6472" y="28"/>
                  </a:cubicBezTo>
                  <a:cubicBezTo>
                    <a:pt x="6078" y="9"/>
                    <a:pt x="5691" y="0"/>
                    <a:pt x="5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 flipH="1">
              <a:off x="7675315" y="4381319"/>
              <a:ext cx="352217" cy="59011"/>
            </a:xfrm>
            <a:custGeom>
              <a:avLst/>
              <a:gdLst/>
              <a:ahLst/>
              <a:cxnLst/>
              <a:rect l="l" t="t" r="r" b="b"/>
              <a:pathLst>
                <a:path w="12743" h="2135" extrusionOk="0">
                  <a:moveTo>
                    <a:pt x="67" y="0"/>
                  </a:moveTo>
                  <a:lnTo>
                    <a:pt x="0" y="1601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 flipH="1">
              <a:off x="7674375" y="4343672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83" y="0"/>
                  </a:moveTo>
                  <a:cubicBezTo>
                    <a:pt x="2326" y="0"/>
                    <a:pt x="64" y="563"/>
                    <a:pt x="34" y="1362"/>
                  </a:cubicBezTo>
                  <a:cubicBezTo>
                    <a:pt x="1" y="2229"/>
                    <a:pt x="2803" y="3063"/>
                    <a:pt x="6305" y="3230"/>
                  </a:cubicBezTo>
                  <a:cubicBezTo>
                    <a:pt x="6630" y="3243"/>
                    <a:pt x="6950" y="3249"/>
                    <a:pt x="7263" y="3249"/>
                  </a:cubicBezTo>
                  <a:cubicBezTo>
                    <a:pt x="10287" y="3249"/>
                    <a:pt x="12649" y="2682"/>
                    <a:pt x="12710" y="1896"/>
                  </a:cubicBezTo>
                  <a:cubicBezTo>
                    <a:pt x="12743" y="995"/>
                    <a:pt x="9941" y="161"/>
                    <a:pt x="6439" y="28"/>
                  </a:cubicBezTo>
                  <a:cubicBezTo>
                    <a:pt x="6044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 flipH="1">
              <a:off x="7697426" y="4355696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6" y="1"/>
                  </a:moveTo>
                  <a:cubicBezTo>
                    <a:pt x="1900" y="1"/>
                    <a:pt x="30" y="372"/>
                    <a:pt x="1" y="894"/>
                  </a:cubicBezTo>
                  <a:cubicBezTo>
                    <a:pt x="1" y="960"/>
                    <a:pt x="34" y="994"/>
                    <a:pt x="67" y="1061"/>
                  </a:cubicBezTo>
                  <a:cubicBezTo>
                    <a:pt x="416" y="595"/>
                    <a:pt x="2235" y="308"/>
                    <a:pt x="4529" y="308"/>
                  </a:cubicBezTo>
                  <a:cubicBezTo>
                    <a:pt x="4867" y="308"/>
                    <a:pt x="5216" y="314"/>
                    <a:pt x="5571" y="327"/>
                  </a:cubicBezTo>
                  <a:cubicBezTo>
                    <a:pt x="8340" y="460"/>
                    <a:pt x="10641" y="960"/>
                    <a:pt x="11008" y="1528"/>
                  </a:cubicBezTo>
                  <a:cubicBezTo>
                    <a:pt x="11042" y="1461"/>
                    <a:pt x="11042" y="1427"/>
                    <a:pt x="11075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2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 flipH="1">
              <a:off x="7671611" y="4307049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480" y="0"/>
                  </a:moveTo>
                  <a:cubicBezTo>
                    <a:pt x="2451" y="0"/>
                    <a:pt x="64" y="567"/>
                    <a:pt x="34" y="1353"/>
                  </a:cubicBezTo>
                  <a:cubicBezTo>
                    <a:pt x="1" y="2253"/>
                    <a:pt x="2803" y="3087"/>
                    <a:pt x="6305" y="3221"/>
                  </a:cubicBezTo>
                  <a:cubicBezTo>
                    <a:pt x="6696" y="3240"/>
                    <a:pt x="7079" y="3249"/>
                    <a:pt x="7452" y="3249"/>
                  </a:cubicBezTo>
                  <a:cubicBezTo>
                    <a:pt x="10391" y="3249"/>
                    <a:pt x="12680" y="2686"/>
                    <a:pt x="12710" y="1887"/>
                  </a:cubicBezTo>
                  <a:cubicBezTo>
                    <a:pt x="12743" y="1019"/>
                    <a:pt x="9941" y="185"/>
                    <a:pt x="6439" y="19"/>
                  </a:cubicBezTo>
                  <a:cubicBezTo>
                    <a:pt x="6114" y="6"/>
                    <a:pt x="5793" y="0"/>
                    <a:pt x="54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 flipH="1">
              <a:off x="7670699" y="4300166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2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 flipH="1">
              <a:off x="7669787" y="4262520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292" y="1"/>
                  </a:moveTo>
                  <a:cubicBezTo>
                    <a:pt x="2352" y="1"/>
                    <a:pt x="63" y="563"/>
                    <a:pt x="34" y="1363"/>
                  </a:cubicBezTo>
                  <a:cubicBezTo>
                    <a:pt x="0" y="2263"/>
                    <a:pt x="2802" y="3097"/>
                    <a:pt x="6305" y="3231"/>
                  </a:cubicBezTo>
                  <a:cubicBezTo>
                    <a:pt x="6695" y="3249"/>
                    <a:pt x="7078" y="3259"/>
                    <a:pt x="7450" y="3259"/>
                  </a:cubicBezTo>
                  <a:cubicBezTo>
                    <a:pt x="10384" y="3259"/>
                    <a:pt x="12650" y="2696"/>
                    <a:pt x="12709" y="1896"/>
                  </a:cubicBezTo>
                  <a:cubicBezTo>
                    <a:pt x="12743" y="1029"/>
                    <a:pt x="9941" y="162"/>
                    <a:pt x="6438" y="28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 flipH="1">
              <a:off x="7692838" y="4274571"/>
              <a:ext cx="306113" cy="42234"/>
            </a:xfrm>
            <a:custGeom>
              <a:avLst/>
              <a:gdLst/>
              <a:ahLst/>
              <a:cxnLst/>
              <a:rect l="l" t="t" r="r" b="b"/>
              <a:pathLst>
                <a:path w="11075" h="1528" extrusionOk="0">
                  <a:moveTo>
                    <a:pt x="4416" y="0"/>
                  </a:moveTo>
                  <a:cubicBezTo>
                    <a:pt x="1925" y="0"/>
                    <a:pt x="29" y="371"/>
                    <a:pt x="0" y="893"/>
                  </a:cubicBezTo>
                  <a:cubicBezTo>
                    <a:pt x="0" y="960"/>
                    <a:pt x="34" y="1027"/>
                    <a:pt x="67" y="1060"/>
                  </a:cubicBezTo>
                  <a:cubicBezTo>
                    <a:pt x="431" y="612"/>
                    <a:pt x="2115" y="328"/>
                    <a:pt x="4286" y="328"/>
                  </a:cubicBezTo>
                  <a:cubicBezTo>
                    <a:pt x="4698" y="328"/>
                    <a:pt x="5129" y="338"/>
                    <a:pt x="5571" y="360"/>
                  </a:cubicBezTo>
                  <a:cubicBezTo>
                    <a:pt x="8340" y="460"/>
                    <a:pt x="10641" y="960"/>
                    <a:pt x="11008" y="1527"/>
                  </a:cubicBezTo>
                  <a:cubicBezTo>
                    <a:pt x="11042" y="1494"/>
                    <a:pt x="11075" y="1427"/>
                    <a:pt x="11075" y="1360"/>
                  </a:cubicBezTo>
                  <a:cubicBezTo>
                    <a:pt x="11075" y="760"/>
                    <a:pt x="8640" y="159"/>
                    <a:pt x="5571" y="26"/>
                  </a:cubicBezTo>
                  <a:cubicBezTo>
                    <a:pt x="5175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 flipH="1">
              <a:off x="7708511" y="4239717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80" y="1"/>
                  </a:moveTo>
                  <a:cubicBezTo>
                    <a:pt x="2450" y="1"/>
                    <a:pt x="64" y="568"/>
                    <a:pt x="34" y="1354"/>
                  </a:cubicBezTo>
                  <a:cubicBezTo>
                    <a:pt x="0" y="2254"/>
                    <a:pt x="2802" y="3088"/>
                    <a:pt x="6305" y="3222"/>
                  </a:cubicBezTo>
                  <a:cubicBezTo>
                    <a:pt x="6695" y="3241"/>
                    <a:pt x="7079" y="3250"/>
                    <a:pt x="7451" y="3250"/>
                  </a:cubicBezTo>
                  <a:cubicBezTo>
                    <a:pt x="10391" y="3250"/>
                    <a:pt x="12680" y="2687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 flipH="1">
              <a:off x="7707571" y="4232862"/>
              <a:ext cx="352244" cy="59039"/>
            </a:xfrm>
            <a:custGeom>
              <a:avLst/>
              <a:gdLst/>
              <a:ahLst/>
              <a:cxnLst/>
              <a:rect l="l" t="t" r="r" b="b"/>
              <a:pathLst>
                <a:path w="12744" h="2136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 flipH="1">
              <a:off x="7706659" y="4195464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80" y="1"/>
                  </a:moveTo>
                  <a:cubicBezTo>
                    <a:pt x="2450" y="1"/>
                    <a:pt x="64" y="568"/>
                    <a:pt x="33" y="1354"/>
                  </a:cubicBezTo>
                  <a:cubicBezTo>
                    <a:pt x="0" y="2254"/>
                    <a:pt x="2802" y="3088"/>
                    <a:pt x="6305" y="3222"/>
                  </a:cubicBezTo>
                  <a:cubicBezTo>
                    <a:pt x="6695" y="3240"/>
                    <a:pt x="7078" y="3249"/>
                    <a:pt x="7451" y="3249"/>
                  </a:cubicBezTo>
                  <a:cubicBezTo>
                    <a:pt x="10391" y="3249"/>
                    <a:pt x="12680" y="2687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 flipH="1">
              <a:off x="7728798" y="4207267"/>
              <a:ext cx="307025" cy="42234"/>
            </a:xfrm>
            <a:custGeom>
              <a:avLst/>
              <a:gdLst/>
              <a:ahLst/>
              <a:cxnLst/>
              <a:rect l="l" t="t" r="r" b="b"/>
              <a:pathLst>
                <a:path w="11108" h="1528" extrusionOk="0">
                  <a:moveTo>
                    <a:pt x="4416" y="0"/>
                  </a:moveTo>
                  <a:cubicBezTo>
                    <a:pt x="1926" y="0"/>
                    <a:pt x="33" y="371"/>
                    <a:pt x="33" y="893"/>
                  </a:cubicBezTo>
                  <a:cubicBezTo>
                    <a:pt x="0" y="960"/>
                    <a:pt x="33" y="993"/>
                    <a:pt x="67" y="1060"/>
                  </a:cubicBezTo>
                  <a:cubicBezTo>
                    <a:pt x="431" y="612"/>
                    <a:pt x="2114" y="328"/>
                    <a:pt x="4285" y="328"/>
                  </a:cubicBezTo>
                  <a:cubicBezTo>
                    <a:pt x="4698" y="328"/>
                    <a:pt x="5128" y="338"/>
                    <a:pt x="5571" y="360"/>
                  </a:cubicBezTo>
                  <a:cubicBezTo>
                    <a:pt x="8339" y="460"/>
                    <a:pt x="10641" y="960"/>
                    <a:pt x="11008" y="1527"/>
                  </a:cubicBezTo>
                  <a:cubicBezTo>
                    <a:pt x="11041" y="1460"/>
                    <a:pt x="11075" y="1427"/>
                    <a:pt x="11075" y="1360"/>
                  </a:cubicBezTo>
                  <a:cubicBezTo>
                    <a:pt x="11108" y="760"/>
                    <a:pt x="8640" y="159"/>
                    <a:pt x="5571" y="26"/>
                  </a:cubicBezTo>
                  <a:cubicBezTo>
                    <a:pt x="5175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 flipH="1">
              <a:off x="7652263" y="418255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2" y="1"/>
                  </a:moveTo>
                  <a:cubicBezTo>
                    <a:pt x="2451" y="1"/>
                    <a:pt x="64" y="571"/>
                    <a:pt x="34" y="1387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30" y="3267"/>
                    <a:pt x="6950" y="3274"/>
                    <a:pt x="7263" y="3274"/>
                  </a:cubicBezTo>
                  <a:cubicBezTo>
                    <a:pt x="10292" y="3274"/>
                    <a:pt x="12679" y="2707"/>
                    <a:pt x="12709" y="1921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4" y="7"/>
                    <a:pt x="5794" y="1"/>
                    <a:pt x="5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 flipH="1">
              <a:off x="7651351" y="4175701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0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 flipH="1">
              <a:off x="7650411" y="4138304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0" y="1"/>
                  </a:moveTo>
                  <a:cubicBezTo>
                    <a:pt x="2451" y="1"/>
                    <a:pt x="64" y="567"/>
                    <a:pt x="34" y="1353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0" y="3267"/>
                    <a:pt x="6951" y="3273"/>
                    <a:pt x="7264" y="3273"/>
                  </a:cubicBezTo>
                  <a:cubicBezTo>
                    <a:pt x="10293" y="3273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39" y="19"/>
                  </a:cubicBezTo>
                  <a:cubicBezTo>
                    <a:pt x="6114" y="7"/>
                    <a:pt x="5794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 flipH="1">
              <a:off x="7672550" y="4151019"/>
              <a:ext cx="307053" cy="41294"/>
            </a:xfrm>
            <a:custGeom>
              <a:avLst/>
              <a:gdLst/>
              <a:ahLst/>
              <a:cxnLst/>
              <a:rect l="l" t="t" r="r" b="b"/>
              <a:pathLst>
                <a:path w="11109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4"/>
                    <a:pt x="68" y="1027"/>
                  </a:cubicBezTo>
                  <a:cubicBezTo>
                    <a:pt x="408" y="602"/>
                    <a:pt x="2145" y="297"/>
                    <a:pt x="4359" y="297"/>
                  </a:cubicBezTo>
                  <a:cubicBezTo>
                    <a:pt x="4750" y="297"/>
                    <a:pt x="5156" y="306"/>
                    <a:pt x="5571" y="326"/>
                  </a:cubicBezTo>
                  <a:cubicBezTo>
                    <a:pt x="8340" y="460"/>
                    <a:pt x="10642" y="960"/>
                    <a:pt x="11009" y="1494"/>
                  </a:cubicBezTo>
                  <a:cubicBezTo>
                    <a:pt x="11042" y="1461"/>
                    <a:pt x="11075" y="1394"/>
                    <a:pt x="11075" y="1360"/>
                  </a:cubicBezTo>
                  <a:cubicBezTo>
                    <a:pt x="11109" y="760"/>
                    <a:pt x="8640" y="160"/>
                    <a:pt x="5571" y="26"/>
                  </a:cubicBezTo>
                  <a:cubicBezTo>
                    <a:pt x="5176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 flipH="1">
              <a:off x="7689135" y="4115915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5292" y="1"/>
                  </a:moveTo>
                  <a:cubicBezTo>
                    <a:pt x="2353" y="1"/>
                    <a:pt x="64" y="564"/>
                    <a:pt x="34" y="1363"/>
                  </a:cubicBezTo>
                  <a:cubicBezTo>
                    <a:pt x="1" y="2230"/>
                    <a:pt x="2803" y="3064"/>
                    <a:pt x="6305" y="3231"/>
                  </a:cubicBezTo>
                  <a:cubicBezTo>
                    <a:pt x="6630" y="3243"/>
                    <a:pt x="6951" y="3249"/>
                    <a:pt x="7264" y="3249"/>
                  </a:cubicBezTo>
                  <a:cubicBezTo>
                    <a:pt x="10293" y="3249"/>
                    <a:pt x="12680" y="2683"/>
                    <a:pt x="12710" y="1897"/>
                  </a:cubicBezTo>
                  <a:cubicBezTo>
                    <a:pt x="12743" y="996"/>
                    <a:pt x="9941" y="162"/>
                    <a:pt x="6439" y="29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 flipH="1">
              <a:off x="7688223" y="4108397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0"/>
                  </a:moveTo>
                  <a:lnTo>
                    <a:pt x="0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 flipH="1">
              <a:off x="7687283" y="4070999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2" y="1"/>
                  </a:moveTo>
                  <a:cubicBezTo>
                    <a:pt x="2452" y="1"/>
                    <a:pt x="64" y="570"/>
                    <a:pt x="34" y="1387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0" y="3267"/>
                    <a:pt x="6950" y="3273"/>
                    <a:pt x="7263" y="3273"/>
                  </a:cubicBezTo>
                  <a:cubicBezTo>
                    <a:pt x="10293" y="3273"/>
                    <a:pt x="12679" y="2706"/>
                    <a:pt x="12710" y="1920"/>
                  </a:cubicBezTo>
                  <a:cubicBezTo>
                    <a:pt x="12743" y="1020"/>
                    <a:pt x="9941" y="186"/>
                    <a:pt x="6439" y="19"/>
                  </a:cubicBezTo>
                  <a:cubicBezTo>
                    <a:pt x="6114" y="7"/>
                    <a:pt x="5795" y="1"/>
                    <a:pt x="54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 flipH="1">
              <a:off x="7710335" y="4083714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06" y="0"/>
                  </a:moveTo>
                  <a:cubicBezTo>
                    <a:pt x="1900" y="0"/>
                    <a:pt x="30" y="371"/>
                    <a:pt x="1" y="893"/>
                  </a:cubicBezTo>
                  <a:cubicBezTo>
                    <a:pt x="1" y="927"/>
                    <a:pt x="34" y="993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6" y="306"/>
                    <a:pt x="5571" y="326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08" y="1460"/>
                    <a:pt x="11042" y="1394"/>
                    <a:pt x="11042" y="1360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2" y="0"/>
                    <a:pt x="4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 flipH="1">
              <a:off x="8162117" y="4433338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1" y="1"/>
                  </a:moveTo>
                  <a:cubicBezTo>
                    <a:pt x="2456" y="1"/>
                    <a:pt x="94" y="568"/>
                    <a:pt x="34" y="1354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3" y="3268"/>
                    <a:pt x="6956" y="3274"/>
                    <a:pt x="7271" y="3274"/>
                  </a:cubicBezTo>
                  <a:cubicBezTo>
                    <a:pt x="10320" y="3274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39" y="20"/>
                  </a:cubicBezTo>
                  <a:cubicBezTo>
                    <a:pt x="6114" y="7"/>
                    <a:pt x="5794" y="1"/>
                    <a:pt x="5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 flipH="1">
              <a:off x="8160293" y="438908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1" y="1"/>
                  </a:moveTo>
                  <a:cubicBezTo>
                    <a:pt x="2456" y="1"/>
                    <a:pt x="94" y="568"/>
                    <a:pt x="34" y="1354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29" y="3267"/>
                    <a:pt x="6949" y="3274"/>
                    <a:pt x="7261" y="3274"/>
                  </a:cubicBezTo>
                  <a:cubicBezTo>
                    <a:pt x="10292" y="3274"/>
                    <a:pt x="12679" y="2704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 flipH="1">
              <a:off x="8182405" y="4401773"/>
              <a:ext cx="307053" cy="41349"/>
            </a:xfrm>
            <a:custGeom>
              <a:avLst/>
              <a:gdLst/>
              <a:ahLst/>
              <a:cxnLst/>
              <a:rect l="l" t="t" r="r" b="b"/>
              <a:pathLst>
                <a:path w="11109" h="1496" extrusionOk="0">
                  <a:moveTo>
                    <a:pt x="4346" y="0"/>
                  </a:moveTo>
                  <a:cubicBezTo>
                    <a:pt x="1891" y="0"/>
                    <a:pt x="34" y="344"/>
                    <a:pt x="34" y="861"/>
                  </a:cubicBezTo>
                  <a:cubicBezTo>
                    <a:pt x="0" y="928"/>
                    <a:pt x="34" y="995"/>
                    <a:pt x="67" y="1028"/>
                  </a:cubicBezTo>
                  <a:cubicBezTo>
                    <a:pt x="436" y="603"/>
                    <a:pt x="2153" y="298"/>
                    <a:pt x="4361" y="298"/>
                  </a:cubicBezTo>
                  <a:cubicBezTo>
                    <a:pt x="4750" y="298"/>
                    <a:pt x="5155" y="308"/>
                    <a:pt x="5571" y="328"/>
                  </a:cubicBezTo>
                  <a:cubicBezTo>
                    <a:pt x="8340" y="461"/>
                    <a:pt x="10641" y="961"/>
                    <a:pt x="11008" y="1495"/>
                  </a:cubicBezTo>
                  <a:cubicBezTo>
                    <a:pt x="11042" y="1462"/>
                    <a:pt x="11075" y="1395"/>
                    <a:pt x="11075" y="1362"/>
                  </a:cubicBezTo>
                  <a:cubicBezTo>
                    <a:pt x="11108" y="761"/>
                    <a:pt x="8640" y="161"/>
                    <a:pt x="5571" y="27"/>
                  </a:cubicBezTo>
                  <a:cubicBezTo>
                    <a:pt x="5151" y="9"/>
                    <a:pt x="4741" y="0"/>
                    <a:pt x="4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flipH="1">
              <a:off x="8013688" y="4409263"/>
              <a:ext cx="353156" cy="118354"/>
            </a:xfrm>
            <a:custGeom>
              <a:avLst/>
              <a:gdLst/>
              <a:ahLst/>
              <a:cxnLst/>
              <a:rect l="l" t="t" r="r" b="b"/>
              <a:pathLst>
                <a:path w="12777" h="4282" extrusionOk="0">
                  <a:moveTo>
                    <a:pt x="2479" y="1"/>
                  </a:moveTo>
                  <a:cubicBezTo>
                    <a:pt x="1197" y="1"/>
                    <a:pt x="339" y="235"/>
                    <a:pt x="234" y="690"/>
                  </a:cubicBezTo>
                  <a:cubicBezTo>
                    <a:pt x="1" y="1524"/>
                    <a:pt x="2603" y="2892"/>
                    <a:pt x="6005" y="3693"/>
                  </a:cubicBezTo>
                  <a:cubicBezTo>
                    <a:pt x="7639" y="4089"/>
                    <a:pt x="9152" y="4282"/>
                    <a:pt x="10315" y="4282"/>
                  </a:cubicBezTo>
                  <a:cubicBezTo>
                    <a:pt x="11597" y="4282"/>
                    <a:pt x="12454" y="4047"/>
                    <a:pt x="12576" y="3592"/>
                  </a:cubicBezTo>
                  <a:cubicBezTo>
                    <a:pt x="12777" y="2759"/>
                    <a:pt x="10175" y="1391"/>
                    <a:pt x="6772" y="590"/>
                  </a:cubicBezTo>
                  <a:cubicBezTo>
                    <a:pt x="5154" y="194"/>
                    <a:pt x="3642" y="1"/>
                    <a:pt x="2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 flipH="1">
              <a:off x="8009072" y="4384995"/>
              <a:ext cx="351304" cy="124491"/>
            </a:xfrm>
            <a:custGeom>
              <a:avLst/>
              <a:gdLst/>
              <a:ahLst/>
              <a:cxnLst/>
              <a:rect l="l" t="t" r="r" b="b"/>
              <a:pathLst>
                <a:path w="12710" h="4504" extrusionOk="0">
                  <a:moveTo>
                    <a:pt x="367" y="1"/>
                  </a:moveTo>
                  <a:lnTo>
                    <a:pt x="0" y="1568"/>
                  </a:lnTo>
                  <a:lnTo>
                    <a:pt x="12342" y="4504"/>
                  </a:lnTo>
                  <a:lnTo>
                    <a:pt x="12709" y="2936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 flipH="1">
              <a:off x="8003544" y="4365951"/>
              <a:ext cx="353156" cy="118576"/>
            </a:xfrm>
            <a:custGeom>
              <a:avLst/>
              <a:gdLst/>
              <a:ahLst/>
              <a:cxnLst/>
              <a:rect l="l" t="t" r="r" b="b"/>
              <a:pathLst>
                <a:path w="12777" h="4290" extrusionOk="0">
                  <a:moveTo>
                    <a:pt x="2466" y="0"/>
                  </a:moveTo>
                  <a:cubicBezTo>
                    <a:pt x="1187" y="0"/>
                    <a:pt x="339" y="235"/>
                    <a:pt x="234" y="690"/>
                  </a:cubicBezTo>
                  <a:cubicBezTo>
                    <a:pt x="1" y="1557"/>
                    <a:pt x="2603" y="2891"/>
                    <a:pt x="6005" y="3725"/>
                  </a:cubicBezTo>
                  <a:cubicBezTo>
                    <a:pt x="7620" y="4105"/>
                    <a:pt x="9129" y="4290"/>
                    <a:pt x="10291" y="4290"/>
                  </a:cubicBezTo>
                  <a:cubicBezTo>
                    <a:pt x="11577" y="4290"/>
                    <a:pt x="12438" y="4063"/>
                    <a:pt x="12543" y="3625"/>
                  </a:cubicBezTo>
                  <a:cubicBezTo>
                    <a:pt x="12777" y="2758"/>
                    <a:pt x="10175" y="1423"/>
                    <a:pt x="6772" y="589"/>
                  </a:cubicBezTo>
                  <a:cubicBezTo>
                    <a:pt x="5138" y="193"/>
                    <a:pt x="3625" y="0"/>
                    <a:pt x="2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 flipH="1">
              <a:off x="8026596" y="4377615"/>
              <a:ext cx="302437" cy="84855"/>
            </a:xfrm>
            <a:custGeom>
              <a:avLst/>
              <a:gdLst/>
              <a:ahLst/>
              <a:cxnLst/>
              <a:rect l="l" t="t" r="r" b="b"/>
              <a:pathLst>
                <a:path w="10942" h="3070" extrusionOk="0">
                  <a:moveTo>
                    <a:pt x="1396" y="1"/>
                  </a:moveTo>
                  <a:cubicBezTo>
                    <a:pt x="597" y="1"/>
                    <a:pt x="92" y="121"/>
                    <a:pt x="34" y="368"/>
                  </a:cubicBezTo>
                  <a:cubicBezTo>
                    <a:pt x="0" y="434"/>
                    <a:pt x="34" y="501"/>
                    <a:pt x="34" y="534"/>
                  </a:cubicBezTo>
                  <a:cubicBezTo>
                    <a:pt x="236" y="383"/>
                    <a:pt x="698" y="307"/>
                    <a:pt x="1341" y="307"/>
                  </a:cubicBezTo>
                  <a:cubicBezTo>
                    <a:pt x="2393" y="307"/>
                    <a:pt x="3928" y="508"/>
                    <a:pt x="5604" y="901"/>
                  </a:cubicBezTo>
                  <a:cubicBezTo>
                    <a:pt x="8273" y="1535"/>
                    <a:pt x="10441" y="2469"/>
                    <a:pt x="10708" y="3070"/>
                  </a:cubicBezTo>
                  <a:cubicBezTo>
                    <a:pt x="10741" y="3036"/>
                    <a:pt x="10775" y="3003"/>
                    <a:pt x="10808" y="2936"/>
                  </a:cubicBezTo>
                  <a:cubicBezTo>
                    <a:pt x="10942" y="2369"/>
                    <a:pt x="8640" y="1302"/>
                    <a:pt x="5671" y="601"/>
                  </a:cubicBezTo>
                  <a:cubicBezTo>
                    <a:pt x="3973" y="205"/>
                    <a:pt x="2435" y="1"/>
                    <a:pt x="1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 flipH="1">
              <a:off x="7758291" y="3822567"/>
              <a:ext cx="316257" cy="316285"/>
            </a:xfrm>
            <a:custGeom>
              <a:avLst/>
              <a:gdLst/>
              <a:ahLst/>
              <a:cxnLst/>
              <a:rect l="l" t="t" r="r" b="b"/>
              <a:pathLst>
                <a:path w="11442" h="11443" extrusionOk="0">
                  <a:moveTo>
                    <a:pt x="5737" y="1"/>
                  </a:moveTo>
                  <a:cubicBezTo>
                    <a:pt x="2569" y="1"/>
                    <a:pt x="0" y="2569"/>
                    <a:pt x="0" y="5738"/>
                  </a:cubicBezTo>
                  <a:cubicBezTo>
                    <a:pt x="0" y="8874"/>
                    <a:pt x="2569" y="11442"/>
                    <a:pt x="5737" y="11442"/>
                  </a:cubicBezTo>
                  <a:cubicBezTo>
                    <a:pt x="8873" y="11442"/>
                    <a:pt x="11442" y="8874"/>
                    <a:pt x="11442" y="5738"/>
                  </a:cubicBezTo>
                  <a:cubicBezTo>
                    <a:pt x="11442" y="2569"/>
                    <a:pt x="8873" y="1"/>
                    <a:pt x="5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 flipH="1">
              <a:off x="7739855" y="3822567"/>
              <a:ext cx="315345" cy="316285"/>
            </a:xfrm>
            <a:custGeom>
              <a:avLst/>
              <a:gdLst/>
              <a:ahLst/>
              <a:cxnLst/>
              <a:rect l="l" t="t" r="r" b="b"/>
              <a:pathLst>
                <a:path w="11409" h="11443" extrusionOk="0">
                  <a:moveTo>
                    <a:pt x="5705" y="1"/>
                  </a:moveTo>
                  <a:cubicBezTo>
                    <a:pt x="2569" y="1"/>
                    <a:pt x="1" y="2569"/>
                    <a:pt x="1" y="5738"/>
                  </a:cubicBezTo>
                  <a:cubicBezTo>
                    <a:pt x="1" y="8874"/>
                    <a:pt x="2569" y="11442"/>
                    <a:pt x="5705" y="11442"/>
                  </a:cubicBezTo>
                  <a:cubicBezTo>
                    <a:pt x="8874" y="11442"/>
                    <a:pt x="11409" y="8874"/>
                    <a:pt x="11409" y="5738"/>
                  </a:cubicBezTo>
                  <a:cubicBezTo>
                    <a:pt x="11409" y="2569"/>
                    <a:pt x="8874" y="1"/>
                    <a:pt x="5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 flipH="1">
              <a:off x="7834825" y="3912841"/>
              <a:ext cx="143839" cy="139444"/>
            </a:xfrm>
            <a:custGeom>
              <a:avLst/>
              <a:gdLst/>
              <a:ahLst/>
              <a:cxnLst/>
              <a:rect l="l" t="t" r="r" b="b"/>
              <a:pathLst>
                <a:path w="5204" h="5045" extrusionOk="0">
                  <a:moveTo>
                    <a:pt x="3420" y="1"/>
                  </a:moveTo>
                  <a:cubicBezTo>
                    <a:pt x="3381" y="1"/>
                    <a:pt x="3342" y="2"/>
                    <a:pt x="3303" y="4"/>
                  </a:cubicBezTo>
                  <a:cubicBezTo>
                    <a:pt x="3278" y="3"/>
                    <a:pt x="3253" y="3"/>
                    <a:pt x="3228" y="3"/>
                  </a:cubicBezTo>
                  <a:cubicBezTo>
                    <a:pt x="2124" y="3"/>
                    <a:pt x="1127" y="728"/>
                    <a:pt x="801" y="1805"/>
                  </a:cubicBezTo>
                  <a:lnTo>
                    <a:pt x="0" y="1805"/>
                  </a:lnTo>
                  <a:lnTo>
                    <a:pt x="0" y="2305"/>
                  </a:lnTo>
                  <a:lnTo>
                    <a:pt x="734" y="2305"/>
                  </a:lnTo>
                  <a:lnTo>
                    <a:pt x="734" y="2539"/>
                  </a:lnTo>
                  <a:lnTo>
                    <a:pt x="734" y="2772"/>
                  </a:lnTo>
                  <a:lnTo>
                    <a:pt x="0" y="2772"/>
                  </a:lnTo>
                  <a:lnTo>
                    <a:pt x="0" y="3239"/>
                  </a:lnTo>
                  <a:lnTo>
                    <a:pt x="801" y="3239"/>
                  </a:lnTo>
                  <a:cubicBezTo>
                    <a:pt x="1121" y="4296"/>
                    <a:pt x="2086" y="5045"/>
                    <a:pt x="3165" y="5045"/>
                  </a:cubicBezTo>
                  <a:cubicBezTo>
                    <a:pt x="3211" y="5045"/>
                    <a:pt x="3257" y="5043"/>
                    <a:pt x="3303" y="5041"/>
                  </a:cubicBezTo>
                  <a:cubicBezTo>
                    <a:pt x="3342" y="5042"/>
                    <a:pt x="3381" y="5043"/>
                    <a:pt x="3420" y="5043"/>
                  </a:cubicBezTo>
                  <a:cubicBezTo>
                    <a:pt x="4077" y="5043"/>
                    <a:pt x="4696" y="4779"/>
                    <a:pt x="5137" y="4307"/>
                  </a:cubicBezTo>
                  <a:lnTo>
                    <a:pt x="5204" y="4240"/>
                  </a:lnTo>
                  <a:lnTo>
                    <a:pt x="4737" y="3806"/>
                  </a:lnTo>
                  <a:lnTo>
                    <a:pt x="4670" y="3873"/>
                  </a:lnTo>
                  <a:cubicBezTo>
                    <a:pt x="4361" y="4214"/>
                    <a:pt x="3908" y="4410"/>
                    <a:pt x="3444" y="4410"/>
                  </a:cubicBezTo>
                  <a:cubicBezTo>
                    <a:pt x="3408" y="4410"/>
                    <a:pt x="3372" y="4409"/>
                    <a:pt x="3336" y="4407"/>
                  </a:cubicBezTo>
                  <a:cubicBezTo>
                    <a:pt x="3310" y="4408"/>
                    <a:pt x="3284" y="4409"/>
                    <a:pt x="3259" y="4409"/>
                  </a:cubicBezTo>
                  <a:cubicBezTo>
                    <a:pt x="2520" y="4409"/>
                    <a:pt x="1826" y="3949"/>
                    <a:pt x="1568" y="3239"/>
                  </a:cubicBezTo>
                  <a:lnTo>
                    <a:pt x="3870" y="3239"/>
                  </a:lnTo>
                  <a:lnTo>
                    <a:pt x="3870" y="2772"/>
                  </a:lnTo>
                  <a:lnTo>
                    <a:pt x="1435" y="2772"/>
                  </a:lnTo>
                  <a:cubicBezTo>
                    <a:pt x="1435" y="2672"/>
                    <a:pt x="1435" y="2606"/>
                    <a:pt x="1435" y="2539"/>
                  </a:cubicBezTo>
                  <a:cubicBezTo>
                    <a:pt x="1435" y="2472"/>
                    <a:pt x="1435" y="2372"/>
                    <a:pt x="1435" y="2305"/>
                  </a:cubicBezTo>
                  <a:lnTo>
                    <a:pt x="3836" y="2305"/>
                  </a:lnTo>
                  <a:lnTo>
                    <a:pt x="3836" y="1805"/>
                  </a:lnTo>
                  <a:lnTo>
                    <a:pt x="1568" y="1805"/>
                  </a:lnTo>
                  <a:cubicBezTo>
                    <a:pt x="1835" y="1104"/>
                    <a:pt x="2569" y="637"/>
                    <a:pt x="3336" y="637"/>
                  </a:cubicBezTo>
                  <a:cubicBezTo>
                    <a:pt x="3836" y="637"/>
                    <a:pt x="4337" y="838"/>
                    <a:pt x="4670" y="1205"/>
                  </a:cubicBezTo>
                  <a:lnTo>
                    <a:pt x="4737" y="1271"/>
                  </a:lnTo>
                  <a:lnTo>
                    <a:pt x="5204" y="804"/>
                  </a:lnTo>
                  <a:lnTo>
                    <a:pt x="5137" y="738"/>
                  </a:lnTo>
                  <a:cubicBezTo>
                    <a:pt x="4696" y="265"/>
                    <a:pt x="4077" y="1"/>
                    <a:pt x="3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 flipH="1">
              <a:off x="5684710" y="4462886"/>
              <a:ext cx="351304" cy="89526"/>
            </a:xfrm>
            <a:custGeom>
              <a:avLst/>
              <a:gdLst/>
              <a:ahLst/>
              <a:cxnLst/>
              <a:rect l="l" t="t" r="r" b="b"/>
              <a:pathLst>
                <a:path w="12710" h="3239" extrusionOk="0">
                  <a:moveTo>
                    <a:pt x="5481" y="0"/>
                  </a:moveTo>
                  <a:cubicBezTo>
                    <a:pt x="2412" y="0"/>
                    <a:pt x="31" y="599"/>
                    <a:pt x="1" y="1419"/>
                  </a:cubicBezTo>
                  <a:cubicBezTo>
                    <a:pt x="1" y="2286"/>
                    <a:pt x="2803" y="3120"/>
                    <a:pt x="6305" y="3220"/>
                  </a:cubicBezTo>
                  <a:cubicBezTo>
                    <a:pt x="6633" y="3233"/>
                    <a:pt x="6954" y="3239"/>
                    <a:pt x="7268" y="3239"/>
                  </a:cubicBezTo>
                  <a:cubicBezTo>
                    <a:pt x="10313" y="3239"/>
                    <a:pt x="12646" y="2669"/>
                    <a:pt x="12676" y="1853"/>
                  </a:cubicBezTo>
                  <a:cubicBezTo>
                    <a:pt x="12710" y="985"/>
                    <a:pt x="9908" y="151"/>
                    <a:pt x="6405" y="18"/>
                  </a:cubicBezTo>
                  <a:cubicBezTo>
                    <a:pt x="6092" y="6"/>
                    <a:pt x="5783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 flipH="1">
              <a:off x="5683771" y="4456915"/>
              <a:ext cx="352244" cy="57187"/>
            </a:xfrm>
            <a:custGeom>
              <a:avLst/>
              <a:gdLst/>
              <a:ahLst/>
              <a:cxnLst/>
              <a:rect l="l" t="t" r="r" b="b"/>
              <a:pathLst>
                <a:path w="12744" h="2069" extrusionOk="0">
                  <a:moveTo>
                    <a:pt x="67" y="0"/>
                  </a:moveTo>
                  <a:lnTo>
                    <a:pt x="1" y="1602"/>
                  </a:lnTo>
                  <a:lnTo>
                    <a:pt x="12676" y="2069"/>
                  </a:lnTo>
                  <a:lnTo>
                    <a:pt x="12743" y="46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 flipH="1">
              <a:off x="5682858" y="4418633"/>
              <a:ext cx="352217" cy="89526"/>
            </a:xfrm>
            <a:custGeom>
              <a:avLst/>
              <a:gdLst/>
              <a:ahLst/>
              <a:cxnLst/>
              <a:rect l="l" t="t" r="r" b="b"/>
              <a:pathLst>
                <a:path w="12743" h="3239" extrusionOk="0">
                  <a:moveTo>
                    <a:pt x="5512" y="0"/>
                  </a:moveTo>
                  <a:cubicBezTo>
                    <a:pt x="2443" y="0"/>
                    <a:pt x="64" y="596"/>
                    <a:pt x="33" y="1385"/>
                  </a:cubicBezTo>
                  <a:cubicBezTo>
                    <a:pt x="0" y="2286"/>
                    <a:pt x="2802" y="3120"/>
                    <a:pt x="6305" y="3220"/>
                  </a:cubicBezTo>
                  <a:cubicBezTo>
                    <a:pt x="6632" y="3233"/>
                    <a:pt x="6954" y="3239"/>
                    <a:pt x="7269" y="3239"/>
                  </a:cubicBezTo>
                  <a:cubicBezTo>
                    <a:pt x="10319" y="3239"/>
                    <a:pt x="12679" y="2669"/>
                    <a:pt x="12709" y="1852"/>
                  </a:cubicBezTo>
                  <a:cubicBezTo>
                    <a:pt x="12742" y="952"/>
                    <a:pt x="9940" y="151"/>
                    <a:pt x="6438" y="18"/>
                  </a:cubicBezTo>
                  <a:cubicBezTo>
                    <a:pt x="6124" y="6"/>
                    <a:pt x="5814" y="0"/>
                    <a:pt x="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 flipH="1">
              <a:off x="5704998" y="4430685"/>
              <a:ext cx="306113" cy="41018"/>
            </a:xfrm>
            <a:custGeom>
              <a:avLst/>
              <a:gdLst/>
              <a:ahLst/>
              <a:cxnLst/>
              <a:rect l="l" t="t" r="r" b="b"/>
              <a:pathLst>
                <a:path w="11075" h="1484" extrusionOk="0">
                  <a:moveTo>
                    <a:pt x="4642" y="0"/>
                  </a:moveTo>
                  <a:cubicBezTo>
                    <a:pt x="2019" y="0"/>
                    <a:pt x="30" y="378"/>
                    <a:pt x="0" y="916"/>
                  </a:cubicBezTo>
                  <a:cubicBezTo>
                    <a:pt x="0" y="983"/>
                    <a:pt x="0" y="1050"/>
                    <a:pt x="67" y="1083"/>
                  </a:cubicBezTo>
                  <a:cubicBezTo>
                    <a:pt x="416" y="618"/>
                    <a:pt x="2234" y="330"/>
                    <a:pt x="4529" y="330"/>
                  </a:cubicBezTo>
                  <a:cubicBezTo>
                    <a:pt x="4867" y="330"/>
                    <a:pt x="5215" y="336"/>
                    <a:pt x="5571" y="349"/>
                  </a:cubicBezTo>
                  <a:cubicBezTo>
                    <a:pt x="8306" y="449"/>
                    <a:pt x="10608" y="916"/>
                    <a:pt x="10975" y="1483"/>
                  </a:cubicBezTo>
                  <a:cubicBezTo>
                    <a:pt x="11008" y="1450"/>
                    <a:pt x="11042" y="1383"/>
                    <a:pt x="11042" y="1316"/>
                  </a:cubicBezTo>
                  <a:cubicBezTo>
                    <a:pt x="11075" y="749"/>
                    <a:pt x="8640" y="149"/>
                    <a:pt x="5571" y="15"/>
                  </a:cubicBezTo>
                  <a:cubicBezTo>
                    <a:pt x="5254" y="5"/>
                    <a:pt x="4944" y="0"/>
                    <a:pt x="4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 flipH="1">
              <a:off x="5642282" y="4399230"/>
              <a:ext cx="352244" cy="89554"/>
            </a:xfrm>
            <a:custGeom>
              <a:avLst/>
              <a:gdLst/>
              <a:ahLst/>
              <a:cxnLst/>
              <a:rect l="l" t="t" r="r" b="b"/>
              <a:pathLst>
                <a:path w="12744" h="3240" extrusionOk="0">
                  <a:moveTo>
                    <a:pt x="5475" y="1"/>
                  </a:moveTo>
                  <a:cubicBezTo>
                    <a:pt x="2425" y="1"/>
                    <a:pt x="64" y="570"/>
                    <a:pt x="34" y="1387"/>
                  </a:cubicBezTo>
                  <a:cubicBezTo>
                    <a:pt x="1" y="2288"/>
                    <a:pt x="2803" y="3088"/>
                    <a:pt x="6305" y="3222"/>
                  </a:cubicBezTo>
                  <a:cubicBezTo>
                    <a:pt x="6620" y="3234"/>
                    <a:pt x="6929" y="3239"/>
                    <a:pt x="7232" y="3239"/>
                  </a:cubicBezTo>
                  <a:cubicBezTo>
                    <a:pt x="10300" y="3239"/>
                    <a:pt x="12679" y="2643"/>
                    <a:pt x="12710" y="1854"/>
                  </a:cubicBezTo>
                  <a:cubicBezTo>
                    <a:pt x="12743" y="953"/>
                    <a:pt x="9941" y="119"/>
                    <a:pt x="6439" y="19"/>
                  </a:cubicBezTo>
                  <a:cubicBezTo>
                    <a:pt x="6111" y="7"/>
                    <a:pt x="5789" y="1"/>
                    <a:pt x="5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 flipH="1">
              <a:off x="5641370" y="4393287"/>
              <a:ext cx="352217" cy="57187"/>
            </a:xfrm>
            <a:custGeom>
              <a:avLst/>
              <a:gdLst/>
              <a:ahLst/>
              <a:cxnLst/>
              <a:rect l="l" t="t" r="r" b="b"/>
              <a:pathLst>
                <a:path w="12743" h="2069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069"/>
                  </a:lnTo>
                  <a:lnTo>
                    <a:pt x="12743" y="46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 flipH="1">
              <a:off x="5640458" y="4354977"/>
              <a:ext cx="352217" cy="89554"/>
            </a:xfrm>
            <a:custGeom>
              <a:avLst/>
              <a:gdLst/>
              <a:ahLst/>
              <a:cxnLst/>
              <a:rect l="l" t="t" r="r" b="b"/>
              <a:pathLst>
                <a:path w="12743" h="3240" extrusionOk="0">
                  <a:moveTo>
                    <a:pt x="5442" y="1"/>
                  </a:moveTo>
                  <a:cubicBezTo>
                    <a:pt x="2397" y="1"/>
                    <a:pt x="64" y="570"/>
                    <a:pt x="34" y="1387"/>
                  </a:cubicBezTo>
                  <a:cubicBezTo>
                    <a:pt x="0" y="2254"/>
                    <a:pt x="2802" y="3088"/>
                    <a:pt x="6305" y="3221"/>
                  </a:cubicBezTo>
                  <a:cubicBezTo>
                    <a:pt x="6619" y="3233"/>
                    <a:pt x="6929" y="3239"/>
                    <a:pt x="7231" y="3239"/>
                  </a:cubicBezTo>
                  <a:cubicBezTo>
                    <a:pt x="10300" y="3239"/>
                    <a:pt x="12679" y="2643"/>
                    <a:pt x="12710" y="1854"/>
                  </a:cubicBezTo>
                  <a:cubicBezTo>
                    <a:pt x="12743" y="986"/>
                    <a:pt x="9908" y="119"/>
                    <a:pt x="6405" y="19"/>
                  </a:cubicBezTo>
                  <a:cubicBezTo>
                    <a:pt x="6078" y="7"/>
                    <a:pt x="5756" y="1"/>
                    <a:pt x="54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 flipH="1">
              <a:off x="5663509" y="4367056"/>
              <a:ext cx="306113" cy="40106"/>
            </a:xfrm>
            <a:custGeom>
              <a:avLst/>
              <a:gdLst/>
              <a:ahLst/>
              <a:cxnLst/>
              <a:rect l="l" t="t" r="r" b="b"/>
              <a:pathLst>
                <a:path w="11075" h="1451" extrusionOk="0">
                  <a:moveTo>
                    <a:pt x="4642" y="0"/>
                  </a:moveTo>
                  <a:cubicBezTo>
                    <a:pt x="2019" y="0"/>
                    <a:pt x="30" y="378"/>
                    <a:pt x="0" y="916"/>
                  </a:cubicBezTo>
                  <a:cubicBezTo>
                    <a:pt x="0" y="983"/>
                    <a:pt x="34" y="1016"/>
                    <a:pt x="67" y="1083"/>
                  </a:cubicBezTo>
                  <a:cubicBezTo>
                    <a:pt x="420" y="613"/>
                    <a:pt x="2273" y="298"/>
                    <a:pt x="4602" y="298"/>
                  </a:cubicBezTo>
                  <a:cubicBezTo>
                    <a:pt x="4917" y="298"/>
                    <a:pt x="5241" y="304"/>
                    <a:pt x="5571" y="316"/>
                  </a:cubicBezTo>
                  <a:cubicBezTo>
                    <a:pt x="8340" y="416"/>
                    <a:pt x="10608" y="916"/>
                    <a:pt x="11008" y="1450"/>
                  </a:cubicBezTo>
                  <a:cubicBezTo>
                    <a:pt x="11042" y="1417"/>
                    <a:pt x="11042" y="1350"/>
                    <a:pt x="11075" y="1317"/>
                  </a:cubicBezTo>
                  <a:cubicBezTo>
                    <a:pt x="11075" y="716"/>
                    <a:pt x="8640" y="116"/>
                    <a:pt x="5571" y="16"/>
                  </a:cubicBezTo>
                  <a:cubicBezTo>
                    <a:pt x="5254" y="5"/>
                    <a:pt x="4944" y="0"/>
                    <a:pt x="4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 flipH="1">
              <a:off x="5640458" y="4318105"/>
              <a:ext cx="352217" cy="89526"/>
            </a:xfrm>
            <a:custGeom>
              <a:avLst/>
              <a:gdLst/>
              <a:ahLst/>
              <a:cxnLst/>
              <a:rect l="l" t="t" r="r" b="b"/>
              <a:pathLst>
                <a:path w="12743" h="3239" extrusionOk="0">
                  <a:moveTo>
                    <a:pt x="5442" y="0"/>
                  </a:moveTo>
                  <a:cubicBezTo>
                    <a:pt x="2397" y="0"/>
                    <a:pt x="64" y="570"/>
                    <a:pt x="34" y="1386"/>
                  </a:cubicBezTo>
                  <a:cubicBezTo>
                    <a:pt x="0" y="2287"/>
                    <a:pt x="2802" y="3088"/>
                    <a:pt x="6305" y="3221"/>
                  </a:cubicBezTo>
                  <a:cubicBezTo>
                    <a:pt x="6619" y="3233"/>
                    <a:pt x="6929" y="3239"/>
                    <a:pt x="7231" y="3239"/>
                  </a:cubicBezTo>
                  <a:cubicBezTo>
                    <a:pt x="10300" y="3239"/>
                    <a:pt x="12679" y="2643"/>
                    <a:pt x="12710" y="1853"/>
                  </a:cubicBezTo>
                  <a:cubicBezTo>
                    <a:pt x="12743" y="953"/>
                    <a:pt x="9908" y="152"/>
                    <a:pt x="6405" y="19"/>
                  </a:cubicBezTo>
                  <a:cubicBezTo>
                    <a:pt x="6078" y="6"/>
                    <a:pt x="5756" y="0"/>
                    <a:pt x="5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 flipH="1">
              <a:off x="5640458" y="4312162"/>
              <a:ext cx="351304" cy="57187"/>
            </a:xfrm>
            <a:custGeom>
              <a:avLst/>
              <a:gdLst/>
              <a:ahLst/>
              <a:cxnLst/>
              <a:rect l="l" t="t" r="r" b="b"/>
              <a:pathLst>
                <a:path w="12710" h="2069" extrusionOk="0">
                  <a:moveTo>
                    <a:pt x="34" y="0"/>
                  </a:moveTo>
                  <a:lnTo>
                    <a:pt x="1" y="1601"/>
                  </a:lnTo>
                  <a:lnTo>
                    <a:pt x="12677" y="2068"/>
                  </a:lnTo>
                  <a:lnTo>
                    <a:pt x="12710" y="46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 flipH="1">
              <a:off x="5639518" y="4272941"/>
              <a:ext cx="352244" cy="89554"/>
            </a:xfrm>
            <a:custGeom>
              <a:avLst/>
              <a:gdLst/>
              <a:ahLst/>
              <a:cxnLst/>
              <a:rect l="l" t="t" r="r" b="b"/>
              <a:pathLst>
                <a:path w="12744" h="3240" extrusionOk="0">
                  <a:moveTo>
                    <a:pt x="5513" y="1"/>
                  </a:moveTo>
                  <a:cubicBezTo>
                    <a:pt x="2444" y="1"/>
                    <a:pt x="65" y="597"/>
                    <a:pt x="34" y="1386"/>
                  </a:cubicBezTo>
                  <a:cubicBezTo>
                    <a:pt x="1" y="2287"/>
                    <a:pt x="2836" y="3121"/>
                    <a:pt x="6339" y="3221"/>
                  </a:cubicBezTo>
                  <a:cubicBezTo>
                    <a:pt x="6666" y="3233"/>
                    <a:pt x="6988" y="3239"/>
                    <a:pt x="7302" y="3239"/>
                  </a:cubicBezTo>
                  <a:cubicBezTo>
                    <a:pt x="10347" y="3239"/>
                    <a:pt x="12680" y="2669"/>
                    <a:pt x="12710" y="1853"/>
                  </a:cubicBezTo>
                  <a:cubicBezTo>
                    <a:pt x="12743" y="986"/>
                    <a:pt x="9941" y="152"/>
                    <a:pt x="6439" y="18"/>
                  </a:cubicBezTo>
                  <a:cubicBezTo>
                    <a:pt x="6124" y="6"/>
                    <a:pt x="5815" y="1"/>
                    <a:pt x="55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 flipH="1">
              <a:off x="5661658" y="4285932"/>
              <a:ext cx="306113" cy="40078"/>
            </a:xfrm>
            <a:custGeom>
              <a:avLst/>
              <a:gdLst/>
              <a:ahLst/>
              <a:cxnLst/>
              <a:rect l="l" t="t" r="r" b="b"/>
              <a:pathLst>
                <a:path w="11075" h="1450" extrusionOk="0">
                  <a:moveTo>
                    <a:pt x="4641" y="0"/>
                  </a:moveTo>
                  <a:cubicBezTo>
                    <a:pt x="2012" y="0"/>
                    <a:pt x="0" y="378"/>
                    <a:pt x="0" y="916"/>
                  </a:cubicBezTo>
                  <a:cubicBezTo>
                    <a:pt x="0" y="983"/>
                    <a:pt x="33" y="1016"/>
                    <a:pt x="67" y="1083"/>
                  </a:cubicBezTo>
                  <a:cubicBezTo>
                    <a:pt x="419" y="613"/>
                    <a:pt x="2273" y="298"/>
                    <a:pt x="4602" y="298"/>
                  </a:cubicBezTo>
                  <a:cubicBezTo>
                    <a:pt x="4917" y="298"/>
                    <a:pt x="5241" y="304"/>
                    <a:pt x="5571" y="316"/>
                  </a:cubicBezTo>
                  <a:cubicBezTo>
                    <a:pt x="8306" y="416"/>
                    <a:pt x="10608" y="916"/>
                    <a:pt x="10975" y="1450"/>
                  </a:cubicBezTo>
                  <a:cubicBezTo>
                    <a:pt x="11008" y="1416"/>
                    <a:pt x="11041" y="1383"/>
                    <a:pt x="11041" y="1316"/>
                  </a:cubicBezTo>
                  <a:cubicBezTo>
                    <a:pt x="11075" y="716"/>
                    <a:pt x="8640" y="115"/>
                    <a:pt x="5571" y="15"/>
                  </a:cubicBezTo>
                  <a:cubicBezTo>
                    <a:pt x="5254" y="5"/>
                    <a:pt x="4943" y="0"/>
                    <a:pt x="46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 flipH="1">
              <a:off x="5598970" y="4253758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683" y="1"/>
                  </a:moveTo>
                  <a:cubicBezTo>
                    <a:pt x="2533" y="1"/>
                    <a:pt x="65" y="578"/>
                    <a:pt x="34" y="1413"/>
                  </a:cubicBezTo>
                  <a:cubicBezTo>
                    <a:pt x="1" y="2280"/>
                    <a:pt x="2836" y="3114"/>
                    <a:pt x="6305" y="3247"/>
                  </a:cubicBezTo>
                  <a:cubicBezTo>
                    <a:pt x="6561" y="3255"/>
                    <a:pt x="6813" y="3258"/>
                    <a:pt x="7061" y="3258"/>
                  </a:cubicBezTo>
                  <a:cubicBezTo>
                    <a:pt x="10211" y="3258"/>
                    <a:pt x="12679" y="2681"/>
                    <a:pt x="12710" y="1846"/>
                  </a:cubicBezTo>
                  <a:cubicBezTo>
                    <a:pt x="12743" y="979"/>
                    <a:pt x="9941" y="145"/>
                    <a:pt x="6438" y="12"/>
                  </a:cubicBezTo>
                  <a:cubicBezTo>
                    <a:pt x="6183" y="5"/>
                    <a:pt x="5931" y="1"/>
                    <a:pt x="5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 flipH="1">
              <a:off x="5598030" y="4247622"/>
              <a:ext cx="352244" cy="57187"/>
            </a:xfrm>
            <a:custGeom>
              <a:avLst/>
              <a:gdLst/>
              <a:ahLst/>
              <a:cxnLst/>
              <a:rect l="l" t="t" r="r" b="b"/>
              <a:pathLst>
                <a:path w="12744" h="2069" extrusionOk="0">
                  <a:moveTo>
                    <a:pt x="68" y="0"/>
                  </a:moveTo>
                  <a:lnTo>
                    <a:pt x="1" y="1601"/>
                  </a:lnTo>
                  <a:lnTo>
                    <a:pt x="12677" y="2068"/>
                  </a:lnTo>
                  <a:lnTo>
                    <a:pt x="12743" y="46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 flipH="1">
              <a:off x="5597118" y="4209312"/>
              <a:ext cx="352217" cy="89554"/>
            </a:xfrm>
            <a:custGeom>
              <a:avLst/>
              <a:gdLst/>
              <a:ahLst/>
              <a:cxnLst/>
              <a:rect l="l" t="t" r="r" b="b"/>
              <a:pathLst>
                <a:path w="12743" h="3240" extrusionOk="0">
                  <a:moveTo>
                    <a:pt x="5512" y="1"/>
                  </a:moveTo>
                  <a:cubicBezTo>
                    <a:pt x="2444" y="1"/>
                    <a:pt x="64" y="597"/>
                    <a:pt x="34" y="1386"/>
                  </a:cubicBezTo>
                  <a:cubicBezTo>
                    <a:pt x="0" y="2287"/>
                    <a:pt x="2802" y="3121"/>
                    <a:pt x="6305" y="3221"/>
                  </a:cubicBezTo>
                  <a:cubicBezTo>
                    <a:pt x="6632" y="3233"/>
                    <a:pt x="6954" y="3240"/>
                    <a:pt x="7269" y="3240"/>
                  </a:cubicBezTo>
                  <a:cubicBezTo>
                    <a:pt x="10319" y="3240"/>
                    <a:pt x="12679" y="2670"/>
                    <a:pt x="12709" y="1853"/>
                  </a:cubicBezTo>
                  <a:cubicBezTo>
                    <a:pt x="12743" y="986"/>
                    <a:pt x="9907" y="152"/>
                    <a:pt x="6438" y="19"/>
                  </a:cubicBezTo>
                  <a:cubicBezTo>
                    <a:pt x="6124" y="7"/>
                    <a:pt x="5815" y="1"/>
                    <a:pt x="5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 flipH="1">
              <a:off x="5619230" y="4221999"/>
              <a:ext cx="306141" cy="40410"/>
            </a:xfrm>
            <a:custGeom>
              <a:avLst/>
              <a:gdLst/>
              <a:ahLst/>
              <a:cxnLst/>
              <a:rect l="l" t="t" r="r" b="b"/>
              <a:pathLst>
                <a:path w="11076" h="1462" extrusionOk="0">
                  <a:moveTo>
                    <a:pt x="4405" y="1"/>
                  </a:moveTo>
                  <a:cubicBezTo>
                    <a:pt x="1893" y="1"/>
                    <a:pt x="1" y="372"/>
                    <a:pt x="1" y="894"/>
                  </a:cubicBezTo>
                  <a:cubicBezTo>
                    <a:pt x="1" y="961"/>
                    <a:pt x="1" y="1027"/>
                    <a:pt x="34" y="1061"/>
                  </a:cubicBezTo>
                  <a:cubicBezTo>
                    <a:pt x="412" y="596"/>
                    <a:pt x="2234" y="308"/>
                    <a:pt x="4507" y="308"/>
                  </a:cubicBezTo>
                  <a:cubicBezTo>
                    <a:pt x="4842" y="308"/>
                    <a:pt x="5187" y="314"/>
                    <a:pt x="5538" y="327"/>
                  </a:cubicBezTo>
                  <a:cubicBezTo>
                    <a:pt x="8306" y="427"/>
                    <a:pt x="10575" y="894"/>
                    <a:pt x="10975" y="1461"/>
                  </a:cubicBezTo>
                  <a:cubicBezTo>
                    <a:pt x="11008" y="1428"/>
                    <a:pt x="11042" y="1361"/>
                    <a:pt x="11042" y="1294"/>
                  </a:cubicBezTo>
                  <a:cubicBezTo>
                    <a:pt x="11075" y="694"/>
                    <a:pt x="8640" y="127"/>
                    <a:pt x="5571" y="27"/>
                  </a:cubicBezTo>
                  <a:cubicBezTo>
                    <a:pt x="5171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 flipH="1">
              <a:off x="6639906" y="4427561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292" y="1"/>
                  </a:moveTo>
                  <a:cubicBezTo>
                    <a:pt x="2353" y="1"/>
                    <a:pt x="67" y="563"/>
                    <a:pt x="67" y="1363"/>
                  </a:cubicBezTo>
                  <a:cubicBezTo>
                    <a:pt x="0" y="2230"/>
                    <a:pt x="2802" y="3064"/>
                    <a:pt x="6305" y="3231"/>
                  </a:cubicBezTo>
                  <a:cubicBezTo>
                    <a:pt x="6633" y="3243"/>
                    <a:pt x="6956" y="3249"/>
                    <a:pt x="7271" y="3249"/>
                  </a:cubicBezTo>
                  <a:cubicBezTo>
                    <a:pt x="10320" y="3249"/>
                    <a:pt x="12679" y="2682"/>
                    <a:pt x="12709" y="1896"/>
                  </a:cubicBezTo>
                  <a:cubicBezTo>
                    <a:pt x="12743" y="996"/>
                    <a:pt x="9941" y="162"/>
                    <a:pt x="6438" y="28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 flipH="1">
              <a:off x="6638967" y="4420043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67" y="0"/>
                  </a:moveTo>
                  <a:lnTo>
                    <a:pt x="1" y="1601"/>
                  </a:lnTo>
                  <a:lnTo>
                    <a:pt x="12676" y="2168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 flipH="1">
              <a:off x="6638054" y="4383309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291" y="0"/>
                  </a:moveTo>
                  <a:cubicBezTo>
                    <a:pt x="2352" y="0"/>
                    <a:pt x="63" y="563"/>
                    <a:pt x="33" y="1363"/>
                  </a:cubicBezTo>
                  <a:cubicBezTo>
                    <a:pt x="0" y="2230"/>
                    <a:pt x="2802" y="3064"/>
                    <a:pt x="6305" y="3231"/>
                  </a:cubicBezTo>
                  <a:cubicBezTo>
                    <a:pt x="6630" y="3243"/>
                    <a:pt x="6949" y="3249"/>
                    <a:pt x="7262" y="3249"/>
                  </a:cubicBezTo>
                  <a:cubicBezTo>
                    <a:pt x="10287" y="3249"/>
                    <a:pt x="12649" y="2682"/>
                    <a:pt x="12709" y="1896"/>
                  </a:cubicBezTo>
                  <a:cubicBezTo>
                    <a:pt x="12742" y="996"/>
                    <a:pt x="9940" y="162"/>
                    <a:pt x="6438" y="28"/>
                  </a:cubicBezTo>
                  <a:cubicBezTo>
                    <a:pt x="6048" y="9"/>
                    <a:pt x="5664" y="0"/>
                    <a:pt x="5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 flipH="1">
              <a:off x="6661106" y="4395360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3"/>
                    <a:pt x="68" y="1027"/>
                  </a:cubicBezTo>
                  <a:cubicBezTo>
                    <a:pt x="436" y="601"/>
                    <a:pt x="2154" y="297"/>
                    <a:pt x="4361" y="297"/>
                  </a:cubicBezTo>
                  <a:cubicBezTo>
                    <a:pt x="4751" y="297"/>
                    <a:pt x="5156" y="306"/>
                    <a:pt x="5572" y="326"/>
                  </a:cubicBezTo>
                  <a:cubicBezTo>
                    <a:pt x="8340" y="459"/>
                    <a:pt x="10642" y="960"/>
                    <a:pt x="11009" y="1494"/>
                  </a:cubicBezTo>
                  <a:cubicBezTo>
                    <a:pt x="11042" y="1460"/>
                    <a:pt x="11042" y="1394"/>
                    <a:pt x="11076" y="1360"/>
                  </a:cubicBezTo>
                  <a:cubicBezTo>
                    <a:pt x="11076" y="760"/>
                    <a:pt x="8640" y="159"/>
                    <a:pt x="5572" y="26"/>
                  </a:cubicBezTo>
                  <a:cubicBezTo>
                    <a:pt x="5176" y="8"/>
                    <a:pt x="4790" y="0"/>
                    <a:pt x="44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 flipH="1">
              <a:off x="6661106" y="4395360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3"/>
                    <a:pt x="68" y="1027"/>
                  </a:cubicBezTo>
                  <a:cubicBezTo>
                    <a:pt x="436" y="601"/>
                    <a:pt x="2154" y="297"/>
                    <a:pt x="4361" y="297"/>
                  </a:cubicBezTo>
                  <a:cubicBezTo>
                    <a:pt x="4751" y="297"/>
                    <a:pt x="5156" y="306"/>
                    <a:pt x="5572" y="326"/>
                  </a:cubicBezTo>
                  <a:cubicBezTo>
                    <a:pt x="8340" y="459"/>
                    <a:pt x="10642" y="960"/>
                    <a:pt x="11009" y="1494"/>
                  </a:cubicBezTo>
                  <a:cubicBezTo>
                    <a:pt x="11042" y="1460"/>
                    <a:pt x="11042" y="1394"/>
                    <a:pt x="11076" y="1360"/>
                  </a:cubicBezTo>
                  <a:cubicBezTo>
                    <a:pt x="11076" y="760"/>
                    <a:pt x="8640" y="159"/>
                    <a:pt x="5572" y="26"/>
                  </a:cubicBezTo>
                  <a:cubicBezTo>
                    <a:pt x="5176" y="8"/>
                    <a:pt x="4790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 flipH="1">
              <a:off x="6676779" y="4360257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291" y="0"/>
                  </a:moveTo>
                  <a:cubicBezTo>
                    <a:pt x="2352" y="0"/>
                    <a:pt x="63" y="563"/>
                    <a:pt x="33" y="1363"/>
                  </a:cubicBezTo>
                  <a:cubicBezTo>
                    <a:pt x="0" y="2230"/>
                    <a:pt x="2802" y="3097"/>
                    <a:pt x="6305" y="3231"/>
                  </a:cubicBezTo>
                  <a:cubicBezTo>
                    <a:pt x="6695" y="3249"/>
                    <a:pt x="7078" y="3258"/>
                    <a:pt x="7451" y="3258"/>
                  </a:cubicBezTo>
                  <a:cubicBezTo>
                    <a:pt x="10391" y="3258"/>
                    <a:pt x="12680" y="2696"/>
                    <a:pt x="12709" y="1896"/>
                  </a:cubicBezTo>
                  <a:cubicBezTo>
                    <a:pt x="12742" y="996"/>
                    <a:pt x="9940" y="162"/>
                    <a:pt x="6438" y="28"/>
                  </a:cubicBezTo>
                  <a:cubicBezTo>
                    <a:pt x="6048" y="10"/>
                    <a:pt x="5664" y="0"/>
                    <a:pt x="5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 flipH="1">
              <a:off x="6675866" y="4353651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0"/>
                  </a:moveTo>
                  <a:lnTo>
                    <a:pt x="0" y="1602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 flipH="1">
              <a:off x="6674927" y="4316004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92" y="0"/>
                  </a:moveTo>
                  <a:cubicBezTo>
                    <a:pt x="2353" y="0"/>
                    <a:pt x="64" y="563"/>
                    <a:pt x="34" y="1362"/>
                  </a:cubicBezTo>
                  <a:cubicBezTo>
                    <a:pt x="1" y="2230"/>
                    <a:pt x="2803" y="3064"/>
                    <a:pt x="6305" y="3230"/>
                  </a:cubicBezTo>
                  <a:cubicBezTo>
                    <a:pt x="6630" y="3243"/>
                    <a:pt x="6950" y="3249"/>
                    <a:pt x="7264" y="3249"/>
                  </a:cubicBezTo>
                  <a:cubicBezTo>
                    <a:pt x="10293" y="3249"/>
                    <a:pt x="12680" y="2682"/>
                    <a:pt x="12710" y="1896"/>
                  </a:cubicBezTo>
                  <a:cubicBezTo>
                    <a:pt x="12743" y="995"/>
                    <a:pt x="9941" y="162"/>
                    <a:pt x="6439" y="28"/>
                  </a:cubicBezTo>
                  <a:cubicBezTo>
                    <a:pt x="6048" y="9"/>
                    <a:pt x="5665" y="0"/>
                    <a:pt x="5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 flipH="1">
              <a:off x="6697066" y="4328056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60"/>
                    <a:pt x="34" y="993"/>
                    <a:pt x="67" y="1060"/>
                  </a:cubicBezTo>
                  <a:cubicBezTo>
                    <a:pt x="445" y="595"/>
                    <a:pt x="2242" y="307"/>
                    <a:pt x="4531" y="307"/>
                  </a:cubicBezTo>
                  <a:cubicBezTo>
                    <a:pt x="4868" y="307"/>
                    <a:pt x="5216" y="313"/>
                    <a:pt x="5571" y="326"/>
                  </a:cubicBezTo>
                  <a:cubicBezTo>
                    <a:pt x="8340" y="459"/>
                    <a:pt x="10642" y="960"/>
                    <a:pt x="11009" y="1527"/>
                  </a:cubicBezTo>
                  <a:cubicBezTo>
                    <a:pt x="11042" y="1460"/>
                    <a:pt x="11075" y="1427"/>
                    <a:pt x="11075" y="1360"/>
                  </a:cubicBezTo>
                  <a:cubicBezTo>
                    <a:pt x="11109" y="760"/>
                    <a:pt x="8640" y="159"/>
                    <a:pt x="5571" y="26"/>
                  </a:cubicBezTo>
                  <a:cubicBezTo>
                    <a:pt x="5176" y="8"/>
                    <a:pt x="4789" y="0"/>
                    <a:pt x="44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 flipH="1">
              <a:off x="6697066" y="4328056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60"/>
                    <a:pt x="34" y="993"/>
                    <a:pt x="67" y="1060"/>
                  </a:cubicBezTo>
                  <a:cubicBezTo>
                    <a:pt x="445" y="595"/>
                    <a:pt x="2242" y="307"/>
                    <a:pt x="4531" y="307"/>
                  </a:cubicBezTo>
                  <a:cubicBezTo>
                    <a:pt x="4868" y="307"/>
                    <a:pt x="5216" y="313"/>
                    <a:pt x="5571" y="326"/>
                  </a:cubicBezTo>
                  <a:cubicBezTo>
                    <a:pt x="8340" y="459"/>
                    <a:pt x="10642" y="960"/>
                    <a:pt x="11009" y="1527"/>
                  </a:cubicBezTo>
                  <a:cubicBezTo>
                    <a:pt x="11042" y="1460"/>
                    <a:pt x="11075" y="1427"/>
                    <a:pt x="11075" y="1360"/>
                  </a:cubicBezTo>
                  <a:cubicBezTo>
                    <a:pt x="11109" y="760"/>
                    <a:pt x="8640" y="159"/>
                    <a:pt x="5571" y="26"/>
                  </a:cubicBezTo>
                  <a:cubicBezTo>
                    <a:pt x="5176" y="8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 flipH="1">
              <a:off x="6672163" y="4279381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481" y="0"/>
                  </a:moveTo>
                  <a:cubicBezTo>
                    <a:pt x="2457" y="0"/>
                    <a:pt x="95" y="567"/>
                    <a:pt x="34" y="1353"/>
                  </a:cubicBezTo>
                  <a:cubicBezTo>
                    <a:pt x="1" y="2254"/>
                    <a:pt x="2803" y="3088"/>
                    <a:pt x="6305" y="3221"/>
                  </a:cubicBezTo>
                  <a:cubicBezTo>
                    <a:pt x="6696" y="3240"/>
                    <a:pt x="7079" y="3249"/>
                    <a:pt x="7452" y="3249"/>
                  </a:cubicBezTo>
                  <a:cubicBezTo>
                    <a:pt x="10391" y="3249"/>
                    <a:pt x="12680" y="2686"/>
                    <a:pt x="12710" y="1887"/>
                  </a:cubicBezTo>
                  <a:cubicBezTo>
                    <a:pt x="12743" y="1020"/>
                    <a:pt x="9941" y="152"/>
                    <a:pt x="6439" y="19"/>
                  </a:cubicBezTo>
                  <a:cubicBezTo>
                    <a:pt x="6114" y="6"/>
                    <a:pt x="5794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 flipH="1">
              <a:off x="6671251" y="4272498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3" y="53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 flipH="1">
              <a:off x="6670338" y="4235101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41" y="0"/>
                  </a:moveTo>
                  <a:cubicBezTo>
                    <a:pt x="2435" y="0"/>
                    <a:pt x="94" y="541"/>
                    <a:pt x="34" y="1354"/>
                  </a:cubicBezTo>
                  <a:cubicBezTo>
                    <a:pt x="1" y="2255"/>
                    <a:pt x="2803" y="3089"/>
                    <a:pt x="6305" y="3222"/>
                  </a:cubicBezTo>
                  <a:cubicBezTo>
                    <a:pt x="6695" y="3241"/>
                    <a:pt x="7079" y="3250"/>
                    <a:pt x="7452" y="3250"/>
                  </a:cubicBezTo>
                  <a:cubicBezTo>
                    <a:pt x="10391" y="3250"/>
                    <a:pt x="12680" y="2687"/>
                    <a:pt x="12710" y="1888"/>
                  </a:cubicBezTo>
                  <a:cubicBezTo>
                    <a:pt x="12743" y="987"/>
                    <a:pt x="9941" y="153"/>
                    <a:pt x="6438" y="20"/>
                  </a:cubicBezTo>
                  <a:cubicBezTo>
                    <a:pt x="6099" y="7"/>
                    <a:pt x="5766" y="0"/>
                    <a:pt x="5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 flipH="1">
              <a:off x="6692450" y="42469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5" y="1"/>
                  </a:moveTo>
                  <a:cubicBezTo>
                    <a:pt x="1893" y="1"/>
                    <a:pt x="1" y="371"/>
                    <a:pt x="1" y="894"/>
                  </a:cubicBezTo>
                  <a:cubicBezTo>
                    <a:pt x="1" y="960"/>
                    <a:pt x="1" y="994"/>
                    <a:pt x="34" y="1060"/>
                  </a:cubicBezTo>
                  <a:cubicBezTo>
                    <a:pt x="399" y="612"/>
                    <a:pt x="2082" y="328"/>
                    <a:pt x="4253" y="328"/>
                  </a:cubicBezTo>
                  <a:cubicBezTo>
                    <a:pt x="4666" y="328"/>
                    <a:pt x="5096" y="339"/>
                    <a:pt x="5538" y="360"/>
                  </a:cubicBezTo>
                  <a:cubicBezTo>
                    <a:pt x="8307" y="460"/>
                    <a:pt x="10608" y="960"/>
                    <a:pt x="10975" y="1527"/>
                  </a:cubicBezTo>
                  <a:cubicBezTo>
                    <a:pt x="11009" y="1461"/>
                    <a:pt x="11042" y="1427"/>
                    <a:pt x="11042" y="1361"/>
                  </a:cubicBezTo>
                  <a:cubicBezTo>
                    <a:pt x="11075" y="760"/>
                    <a:pt x="8607" y="160"/>
                    <a:pt x="5571" y="26"/>
                  </a:cubicBezTo>
                  <a:cubicBezTo>
                    <a:pt x="5172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 flipH="1">
              <a:off x="6692450" y="42469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5" y="1"/>
                  </a:moveTo>
                  <a:cubicBezTo>
                    <a:pt x="1893" y="1"/>
                    <a:pt x="1" y="371"/>
                    <a:pt x="1" y="894"/>
                  </a:cubicBezTo>
                  <a:cubicBezTo>
                    <a:pt x="1" y="960"/>
                    <a:pt x="1" y="994"/>
                    <a:pt x="34" y="1060"/>
                  </a:cubicBezTo>
                  <a:cubicBezTo>
                    <a:pt x="399" y="612"/>
                    <a:pt x="2082" y="328"/>
                    <a:pt x="4253" y="328"/>
                  </a:cubicBezTo>
                  <a:cubicBezTo>
                    <a:pt x="4666" y="328"/>
                    <a:pt x="5096" y="339"/>
                    <a:pt x="5538" y="360"/>
                  </a:cubicBezTo>
                  <a:cubicBezTo>
                    <a:pt x="8307" y="460"/>
                    <a:pt x="10608" y="960"/>
                    <a:pt x="10975" y="1527"/>
                  </a:cubicBezTo>
                  <a:cubicBezTo>
                    <a:pt x="11009" y="1461"/>
                    <a:pt x="11042" y="1427"/>
                    <a:pt x="11042" y="1361"/>
                  </a:cubicBezTo>
                  <a:cubicBezTo>
                    <a:pt x="11075" y="760"/>
                    <a:pt x="8607" y="160"/>
                    <a:pt x="5571" y="26"/>
                  </a:cubicBezTo>
                  <a:cubicBezTo>
                    <a:pt x="5172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 flipH="1">
              <a:off x="6709063" y="4212076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506" y="0"/>
                  </a:moveTo>
                  <a:cubicBezTo>
                    <a:pt x="2457" y="0"/>
                    <a:pt x="97" y="567"/>
                    <a:pt x="67" y="1353"/>
                  </a:cubicBezTo>
                  <a:cubicBezTo>
                    <a:pt x="1" y="2254"/>
                    <a:pt x="2836" y="3088"/>
                    <a:pt x="6305" y="3221"/>
                  </a:cubicBezTo>
                  <a:cubicBezTo>
                    <a:pt x="6699" y="3240"/>
                    <a:pt x="7085" y="3249"/>
                    <a:pt x="7460" y="3249"/>
                  </a:cubicBezTo>
                  <a:cubicBezTo>
                    <a:pt x="10417" y="3249"/>
                    <a:pt x="12680" y="2686"/>
                    <a:pt x="12710" y="1887"/>
                  </a:cubicBezTo>
                  <a:cubicBezTo>
                    <a:pt x="12743" y="1019"/>
                    <a:pt x="9941" y="186"/>
                    <a:pt x="6472" y="19"/>
                  </a:cubicBezTo>
                  <a:cubicBezTo>
                    <a:pt x="6144" y="6"/>
                    <a:pt x="5821" y="0"/>
                    <a:pt x="5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8"/>
            <p:cNvSpPr/>
            <p:nvPr/>
          </p:nvSpPr>
          <p:spPr>
            <a:xfrm flipH="1">
              <a:off x="6708123" y="4205194"/>
              <a:ext cx="352244" cy="59039"/>
            </a:xfrm>
            <a:custGeom>
              <a:avLst/>
              <a:gdLst/>
              <a:ahLst/>
              <a:cxnLst/>
              <a:rect l="l" t="t" r="r" b="b"/>
              <a:pathLst>
                <a:path w="12744" h="2136" extrusionOk="0">
                  <a:moveTo>
                    <a:pt x="68" y="1"/>
                  </a:moveTo>
                  <a:lnTo>
                    <a:pt x="1" y="1602"/>
                  </a:lnTo>
                  <a:lnTo>
                    <a:pt x="12677" y="2136"/>
                  </a:lnTo>
                  <a:lnTo>
                    <a:pt x="12743" y="5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 flipH="1">
              <a:off x="6707211" y="4167824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505" y="0"/>
                  </a:moveTo>
                  <a:cubicBezTo>
                    <a:pt x="2456" y="0"/>
                    <a:pt x="97" y="567"/>
                    <a:pt x="67" y="1353"/>
                  </a:cubicBezTo>
                  <a:cubicBezTo>
                    <a:pt x="0" y="2254"/>
                    <a:pt x="2836" y="3087"/>
                    <a:pt x="6305" y="3221"/>
                  </a:cubicBezTo>
                  <a:cubicBezTo>
                    <a:pt x="6699" y="3240"/>
                    <a:pt x="7085" y="3249"/>
                    <a:pt x="7460" y="3249"/>
                  </a:cubicBezTo>
                  <a:cubicBezTo>
                    <a:pt x="10417" y="3249"/>
                    <a:pt x="12680" y="2686"/>
                    <a:pt x="12709" y="1887"/>
                  </a:cubicBezTo>
                  <a:cubicBezTo>
                    <a:pt x="12743" y="1019"/>
                    <a:pt x="9941" y="185"/>
                    <a:pt x="6472" y="19"/>
                  </a:cubicBezTo>
                  <a:cubicBezTo>
                    <a:pt x="6143" y="6"/>
                    <a:pt x="5821" y="0"/>
                    <a:pt x="55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flipH="1">
              <a:off x="6729322" y="4179848"/>
              <a:ext cx="306141" cy="41985"/>
            </a:xfrm>
            <a:custGeom>
              <a:avLst/>
              <a:gdLst/>
              <a:ahLst/>
              <a:cxnLst/>
              <a:rect l="l" t="t" r="r" b="b"/>
              <a:pathLst>
                <a:path w="11076" h="1519" extrusionOk="0">
                  <a:moveTo>
                    <a:pt x="4581" y="1"/>
                  </a:moveTo>
                  <a:cubicBezTo>
                    <a:pt x="1988" y="1"/>
                    <a:pt x="30" y="350"/>
                    <a:pt x="1" y="885"/>
                  </a:cubicBezTo>
                  <a:cubicBezTo>
                    <a:pt x="1" y="951"/>
                    <a:pt x="1" y="1018"/>
                    <a:pt x="34" y="1051"/>
                  </a:cubicBezTo>
                  <a:cubicBezTo>
                    <a:pt x="398" y="603"/>
                    <a:pt x="2105" y="319"/>
                    <a:pt x="4284" y="319"/>
                  </a:cubicBezTo>
                  <a:cubicBezTo>
                    <a:pt x="4698" y="319"/>
                    <a:pt x="5129" y="330"/>
                    <a:pt x="5571" y="351"/>
                  </a:cubicBezTo>
                  <a:cubicBezTo>
                    <a:pt x="8340" y="484"/>
                    <a:pt x="10608" y="951"/>
                    <a:pt x="10975" y="1518"/>
                  </a:cubicBezTo>
                  <a:cubicBezTo>
                    <a:pt x="11008" y="1485"/>
                    <a:pt x="11042" y="1418"/>
                    <a:pt x="11042" y="1352"/>
                  </a:cubicBezTo>
                  <a:cubicBezTo>
                    <a:pt x="11075" y="751"/>
                    <a:pt x="8607" y="151"/>
                    <a:pt x="5571" y="17"/>
                  </a:cubicBezTo>
                  <a:cubicBezTo>
                    <a:pt x="5233" y="6"/>
                    <a:pt x="4902" y="1"/>
                    <a:pt x="458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flipH="1">
              <a:off x="6729322" y="4179848"/>
              <a:ext cx="306141" cy="41985"/>
            </a:xfrm>
            <a:custGeom>
              <a:avLst/>
              <a:gdLst/>
              <a:ahLst/>
              <a:cxnLst/>
              <a:rect l="l" t="t" r="r" b="b"/>
              <a:pathLst>
                <a:path w="11076" h="1519" extrusionOk="0">
                  <a:moveTo>
                    <a:pt x="4581" y="1"/>
                  </a:moveTo>
                  <a:cubicBezTo>
                    <a:pt x="1988" y="1"/>
                    <a:pt x="30" y="350"/>
                    <a:pt x="1" y="885"/>
                  </a:cubicBezTo>
                  <a:cubicBezTo>
                    <a:pt x="1" y="951"/>
                    <a:pt x="1" y="1018"/>
                    <a:pt x="34" y="1051"/>
                  </a:cubicBezTo>
                  <a:cubicBezTo>
                    <a:pt x="398" y="603"/>
                    <a:pt x="2105" y="319"/>
                    <a:pt x="4284" y="319"/>
                  </a:cubicBezTo>
                  <a:cubicBezTo>
                    <a:pt x="4698" y="319"/>
                    <a:pt x="5129" y="330"/>
                    <a:pt x="5571" y="351"/>
                  </a:cubicBezTo>
                  <a:cubicBezTo>
                    <a:pt x="8340" y="484"/>
                    <a:pt x="10608" y="951"/>
                    <a:pt x="10975" y="1518"/>
                  </a:cubicBezTo>
                  <a:cubicBezTo>
                    <a:pt x="11008" y="1485"/>
                    <a:pt x="11042" y="1418"/>
                    <a:pt x="11042" y="1352"/>
                  </a:cubicBezTo>
                  <a:cubicBezTo>
                    <a:pt x="11075" y="751"/>
                    <a:pt x="8607" y="151"/>
                    <a:pt x="5571" y="17"/>
                  </a:cubicBezTo>
                  <a:cubicBezTo>
                    <a:pt x="5233" y="6"/>
                    <a:pt x="4902" y="1"/>
                    <a:pt x="4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flipH="1">
              <a:off x="6652814" y="4154916"/>
              <a:ext cx="352217" cy="90466"/>
            </a:xfrm>
            <a:custGeom>
              <a:avLst/>
              <a:gdLst/>
              <a:ahLst/>
              <a:cxnLst/>
              <a:rect l="l" t="t" r="r" b="b"/>
              <a:pathLst>
                <a:path w="12743" h="3273" extrusionOk="0">
                  <a:moveTo>
                    <a:pt x="5481" y="0"/>
                  </a:moveTo>
                  <a:cubicBezTo>
                    <a:pt x="2456" y="0"/>
                    <a:pt x="94" y="567"/>
                    <a:pt x="34" y="1353"/>
                  </a:cubicBezTo>
                  <a:cubicBezTo>
                    <a:pt x="0" y="2254"/>
                    <a:pt x="2802" y="3087"/>
                    <a:pt x="6305" y="3254"/>
                  </a:cubicBezTo>
                  <a:cubicBezTo>
                    <a:pt x="6630" y="3267"/>
                    <a:pt x="6950" y="3273"/>
                    <a:pt x="7263" y="3273"/>
                  </a:cubicBezTo>
                  <a:cubicBezTo>
                    <a:pt x="10293" y="3273"/>
                    <a:pt x="12679" y="2706"/>
                    <a:pt x="12709" y="1920"/>
                  </a:cubicBezTo>
                  <a:cubicBezTo>
                    <a:pt x="12743" y="1019"/>
                    <a:pt x="9941" y="185"/>
                    <a:pt x="6438" y="19"/>
                  </a:cubicBezTo>
                  <a:cubicBezTo>
                    <a:pt x="6113" y="6"/>
                    <a:pt x="5793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flipH="1">
              <a:off x="6651875" y="4148033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 flipH="1">
              <a:off x="6650963" y="411063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0" y="1"/>
                  </a:moveTo>
                  <a:cubicBezTo>
                    <a:pt x="2456" y="1"/>
                    <a:pt x="94" y="568"/>
                    <a:pt x="33" y="1354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29" y="3268"/>
                    <a:pt x="6948" y="3274"/>
                    <a:pt x="7260" y="3274"/>
                  </a:cubicBezTo>
                  <a:cubicBezTo>
                    <a:pt x="10286" y="3274"/>
                    <a:pt x="12649" y="2704"/>
                    <a:pt x="12709" y="1887"/>
                  </a:cubicBezTo>
                  <a:cubicBezTo>
                    <a:pt x="12742" y="1020"/>
                    <a:pt x="9940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 flipH="1">
              <a:off x="6673102" y="4123350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4" y="1"/>
                  </a:moveTo>
                  <a:cubicBezTo>
                    <a:pt x="1893" y="1"/>
                    <a:pt x="0" y="372"/>
                    <a:pt x="0" y="894"/>
                  </a:cubicBezTo>
                  <a:cubicBezTo>
                    <a:pt x="0" y="927"/>
                    <a:pt x="34" y="994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5" y="307"/>
                    <a:pt x="5571" y="327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1" y="1"/>
                    <a:pt x="440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 flipH="1">
              <a:off x="6673102" y="4123350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4" y="1"/>
                  </a:moveTo>
                  <a:cubicBezTo>
                    <a:pt x="1893" y="1"/>
                    <a:pt x="0" y="372"/>
                    <a:pt x="0" y="894"/>
                  </a:cubicBezTo>
                  <a:cubicBezTo>
                    <a:pt x="0" y="927"/>
                    <a:pt x="34" y="994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5" y="307"/>
                    <a:pt x="5571" y="327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1" y="1"/>
                    <a:pt x="4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 flipH="1">
              <a:off x="6689687" y="4088275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316" y="0"/>
                  </a:moveTo>
                  <a:cubicBezTo>
                    <a:pt x="2359" y="0"/>
                    <a:pt x="96" y="563"/>
                    <a:pt x="67" y="1362"/>
                  </a:cubicBezTo>
                  <a:cubicBezTo>
                    <a:pt x="0" y="2229"/>
                    <a:pt x="2835" y="3063"/>
                    <a:pt x="6305" y="3230"/>
                  </a:cubicBezTo>
                  <a:cubicBezTo>
                    <a:pt x="6633" y="3243"/>
                    <a:pt x="6955" y="3249"/>
                    <a:pt x="7271" y="3249"/>
                  </a:cubicBezTo>
                  <a:cubicBezTo>
                    <a:pt x="10320" y="3249"/>
                    <a:pt x="12679" y="2682"/>
                    <a:pt x="12709" y="1896"/>
                  </a:cubicBezTo>
                  <a:cubicBezTo>
                    <a:pt x="12742" y="995"/>
                    <a:pt x="9940" y="161"/>
                    <a:pt x="6471" y="28"/>
                  </a:cubicBezTo>
                  <a:cubicBezTo>
                    <a:pt x="6077" y="9"/>
                    <a:pt x="5691" y="0"/>
                    <a:pt x="5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 flipH="1">
              <a:off x="6688775" y="4080729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 flipH="1">
              <a:off x="6687835" y="4043331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508" y="1"/>
                  </a:moveTo>
                  <a:cubicBezTo>
                    <a:pt x="2458" y="1"/>
                    <a:pt x="98" y="571"/>
                    <a:pt x="67" y="1387"/>
                  </a:cubicBezTo>
                  <a:cubicBezTo>
                    <a:pt x="1" y="2254"/>
                    <a:pt x="2836" y="3088"/>
                    <a:pt x="6305" y="3255"/>
                  </a:cubicBezTo>
                  <a:cubicBezTo>
                    <a:pt x="6633" y="3268"/>
                    <a:pt x="6956" y="3274"/>
                    <a:pt x="7271" y="3274"/>
                  </a:cubicBezTo>
                  <a:cubicBezTo>
                    <a:pt x="10320" y="3274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72" y="19"/>
                  </a:cubicBezTo>
                  <a:cubicBezTo>
                    <a:pt x="6145" y="7"/>
                    <a:pt x="5823" y="1"/>
                    <a:pt x="5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 flipH="1">
              <a:off x="6709974" y="4056046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6" y="1"/>
                  </a:moveTo>
                  <a:cubicBezTo>
                    <a:pt x="1900" y="1"/>
                    <a:pt x="29" y="371"/>
                    <a:pt x="0" y="894"/>
                  </a:cubicBezTo>
                  <a:cubicBezTo>
                    <a:pt x="0" y="927"/>
                    <a:pt x="0" y="994"/>
                    <a:pt x="33" y="1027"/>
                  </a:cubicBezTo>
                  <a:cubicBezTo>
                    <a:pt x="402" y="602"/>
                    <a:pt x="2144" y="297"/>
                    <a:pt x="4358" y="297"/>
                  </a:cubicBezTo>
                  <a:cubicBezTo>
                    <a:pt x="4749" y="297"/>
                    <a:pt x="5155" y="307"/>
                    <a:pt x="5571" y="327"/>
                  </a:cubicBezTo>
                  <a:cubicBezTo>
                    <a:pt x="8339" y="460"/>
                    <a:pt x="10608" y="960"/>
                    <a:pt x="10975" y="1494"/>
                  </a:cubicBezTo>
                  <a:cubicBezTo>
                    <a:pt x="11008" y="1461"/>
                    <a:pt x="11041" y="1394"/>
                    <a:pt x="11041" y="1361"/>
                  </a:cubicBezTo>
                  <a:cubicBezTo>
                    <a:pt x="11075" y="760"/>
                    <a:pt x="8606" y="160"/>
                    <a:pt x="5571" y="26"/>
                  </a:cubicBezTo>
                  <a:cubicBezTo>
                    <a:pt x="5171" y="9"/>
                    <a:pt x="4781" y="1"/>
                    <a:pt x="440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 flipH="1">
              <a:off x="6709974" y="4056046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6" y="1"/>
                  </a:moveTo>
                  <a:cubicBezTo>
                    <a:pt x="1900" y="1"/>
                    <a:pt x="29" y="371"/>
                    <a:pt x="0" y="894"/>
                  </a:cubicBezTo>
                  <a:cubicBezTo>
                    <a:pt x="0" y="927"/>
                    <a:pt x="0" y="994"/>
                    <a:pt x="33" y="1027"/>
                  </a:cubicBezTo>
                  <a:cubicBezTo>
                    <a:pt x="402" y="602"/>
                    <a:pt x="2144" y="297"/>
                    <a:pt x="4358" y="297"/>
                  </a:cubicBezTo>
                  <a:cubicBezTo>
                    <a:pt x="4749" y="297"/>
                    <a:pt x="5155" y="307"/>
                    <a:pt x="5571" y="327"/>
                  </a:cubicBezTo>
                  <a:cubicBezTo>
                    <a:pt x="8339" y="460"/>
                    <a:pt x="10608" y="960"/>
                    <a:pt x="10975" y="1494"/>
                  </a:cubicBezTo>
                  <a:cubicBezTo>
                    <a:pt x="11008" y="1461"/>
                    <a:pt x="11041" y="1394"/>
                    <a:pt x="11041" y="1361"/>
                  </a:cubicBezTo>
                  <a:cubicBezTo>
                    <a:pt x="11075" y="760"/>
                    <a:pt x="8606" y="160"/>
                    <a:pt x="5571" y="26"/>
                  </a:cubicBezTo>
                  <a:cubicBezTo>
                    <a:pt x="5171" y="9"/>
                    <a:pt x="4781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 flipH="1">
              <a:off x="6652814" y="4040319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7451" y="1"/>
                  </a:moveTo>
                  <a:cubicBezTo>
                    <a:pt x="7079" y="1"/>
                    <a:pt x="6695" y="10"/>
                    <a:pt x="6305" y="28"/>
                  </a:cubicBezTo>
                  <a:cubicBezTo>
                    <a:pt x="2802" y="162"/>
                    <a:pt x="0" y="1029"/>
                    <a:pt x="34" y="1896"/>
                  </a:cubicBezTo>
                  <a:cubicBezTo>
                    <a:pt x="94" y="2682"/>
                    <a:pt x="2456" y="3249"/>
                    <a:pt x="5506" y="3249"/>
                  </a:cubicBezTo>
                  <a:cubicBezTo>
                    <a:pt x="5821" y="3249"/>
                    <a:pt x="6143" y="3243"/>
                    <a:pt x="6472" y="3231"/>
                  </a:cubicBezTo>
                  <a:cubicBezTo>
                    <a:pt x="9941" y="3097"/>
                    <a:pt x="12743" y="2230"/>
                    <a:pt x="12709" y="1363"/>
                  </a:cubicBezTo>
                  <a:cubicBezTo>
                    <a:pt x="12680" y="563"/>
                    <a:pt x="10391" y="1"/>
                    <a:pt x="7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 flipH="1">
              <a:off x="6654639" y="3996066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61" y="0"/>
                  </a:moveTo>
                  <a:cubicBezTo>
                    <a:pt x="7086" y="0"/>
                    <a:pt x="6699" y="9"/>
                    <a:pt x="6305" y="28"/>
                  </a:cubicBezTo>
                  <a:cubicBezTo>
                    <a:pt x="2803" y="162"/>
                    <a:pt x="1" y="996"/>
                    <a:pt x="34" y="1896"/>
                  </a:cubicBezTo>
                  <a:cubicBezTo>
                    <a:pt x="94" y="2709"/>
                    <a:pt x="2435" y="3250"/>
                    <a:pt x="5465" y="3250"/>
                  </a:cubicBezTo>
                  <a:cubicBezTo>
                    <a:pt x="5793" y="3250"/>
                    <a:pt x="6130" y="3244"/>
                    <a:pt x="6472" y="3230"/>
                  </a:cubicBezTo>
                  <a:cubicBezTo>
                    <a:pt x="9941" y="3064"/>
                    <a:pt x="12743" y="2230"/>
                    <a:pt x="12710" y="1362"/>
                  </a:cubicBezTo>
                  <a:cubicBezTo>
                    <a:pt x="12680" y="563"/>
                    <a:pt x="10417" y="0"/>
                    <a:pt x="7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 flipH="1">
              <a:off x="6677690" y="4008117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70" y="0"/>
                  </a:moveTo>
                  <a:cubicBezTo>
                    <a:pt x="6294" y="0"/>
                    <a:pt x="5904" y="8"/>
                    <a:pt x="5504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60"/>
                    <a:pt x="101" y="1527"/>
                  </a:cubicBezTo>
                  <a:cubicBezTo>
                    <a:pt x="434" y="960"/>
                    <a:pt x="2736" y="459"/>
                    <a:pt x="5504" y="326"/>
                  </a:cubicBezTo>
                  <a:cubicBezTo>
                    <a:pt x="5860" y="313"/>
                    <a:pt x="6209" y="307"/>
                    <a:pt x="6547" y="307"/>
                  </a:cubicBezTo>
                  <a:cubicBezTo>
                    <a:pt x="8841" y="307"/>
                    <a:pt x="10660" y="595"/>
                    <a:pt x="11008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75" y="0"/>
                    <a:pt x="667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 flipH="1">
              <a:off x="6677690" y="4008117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70" y="0"/>
                  </a:moveTo>
                  <a:cubicBezTo>
                    <a:pt x="6294" y="0"/>
                    <a:pt x="5904" y="8"/>
                    <a:pt x="5504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60"/>
                    <a:pt x="101" y="1527"/>
                  </a:cubicBezTo>
                  <a:cubicBezTo>
                    <a:pt x="434" y="960"/>
                    <a:pt x="2736" y="459"/>
                    <a:pt x="5504" y="326"/>
                  </a:cubicBezTo>
                  <a:cubicBezTo>
                    <a:pt x="5860" y="313"/>
                    <a:pt x="6209" y="307"/>
                    <a:pt x="6547" y="307"/>
                  </a:cubicBezTo>
                  <a:cubicBezTo>
                    <a:pt x="8841" y="307"/>
                    <a:pt x="10660" y="595"/>
                    <a:pt x="11008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75" y="0"/>
                    <a:pt x="6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 flipH="1">
              <a:off x="6615915" y="3973235"/>
              <a:ext cx="352244" cy="89858"/>
            </a:xfrm>
            <a:custGeom>
              <a:avLst/>
              <a:gdLst/>
              <a:ahLst/>
              <a:cxnLst/>
              <a:rect l="l" t="t" r="r" b="b"/>
              <a:pathLst>
                <a:path w="12744" h="3251" extrusionOk="0">
                  <a:moveTo>
                    <a:pt x="7312" y="1"/>
                  </a:moveTo>
                  <a:cubicBezTo>
                    <a:pt x="6984" y="1"/>
                    <a:pt x="6647" y="7"/>
                    <a:pt x="6305" y="20"/>
                  </a:cubicBezTo>
                  <a:cubicBezTo>
                    <a:pt x="2803" y="154"/>
                    <a:pt x="1" y="1021"/>
                    <a:pt x="67" y="1888"/>
                  </a:cubicBezTo>
                  <a:cubicBezTo>
                    <a:pt x="97" y="2688"/>
                    <a:pt x="2360" y="3250"/>
                    <a:pt x="5316" y="3250"/>
                  </a:cubicBezTo>
                  <a:cubicBezTo>
                    <a:pt x="5692" y="3250"/>
                    <a:pt x="6078" y="3241"/>
                    <a:pt x="6472" y="3223"/>
                  </a:cubicBezTo>
                  <a:cubicBezTo>
                    <a:pt x="9941" y="3089"/>
                    <a:pt x="12743" y="2255"/>
                    <a:pt x="12710" y="1355"/>
                  </a:cubicBezTo>
                  <a:cubicBezTo>
                    <a:pt x="12680" y="542"/>
                    <a:pt x="10341" y="1"/>
                    <a:pt x="7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 flipH="1">
              <a:off x="6616854" y="3966408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12676" y="0"/>
                  </a:moveTo>
                  <a:lnTo>
                    <a:pt x="0" y="534"/>
                  </a:lnTo>
                  <a:lnTo>
                    <a:pt x="67" y="2135"/>
                  </a:lnTo>
                  <a:lnTo>
                    <a:pt x="12743" y="1602"/>
                  </a:lnTo>
                  <a:lnTo>
                    <a:pt x="12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 flipH="1">
              <a:off x="6617766" y="3929646"/>
              <a:ext cx="352244" cy="89858"/>
            </a:xfrm>
            <a:custGeom>
              <a:avLst/>
              <a:gdLst/>
              <a:ahLst/>
              <a:cxnLst/>
              <a:rect l="l" t="t" r="r" b="b"/>
              <a:pathLst>
                <a:path w="12744" h="3251" extrusionOk="0">
                  <a:moveTo>
                    <a:pt x="7506" y="0"/>
                  </a:moveTo>
                  <a:cubicBezTo>
                    <a:pt x="7117" y="0"/>
                    <a:pt x="6715" y="10"/>
                    <a:pt x="6305" y="29"/>
                  </a:cubicBezTo>
                  <a:cubicBezTo>
                    <a:pt x="2803" y="163"/>
                    <a:pt x="1" y="997"/>
                    <a:pt x="68" y="1897"/>
                  </a:cubicBezTo>
                  <a:cubicBezTo>
                    <a:pt x="98" y="2683"/>
                    <a:pt x="2457" y="3250"/>
                    <a:pt x="5481" y="3250"/>
                  </a:cubicBezTo>
                  <a:cubicBezTo>
                    <a:pt x="5794" y="3250"/>
                    <a:pt x="6114" y="3244"/>
                    <a:pt x="6439" y="3232"/>
                  </a:cubicBezTo>
                  <a:cubicBezTo>
                    <a:pt x="9941" y="3065"/>
                    <a:pt x="12743" y="2231"/>
                    <a:pt x="12710" y="1364"/>
                  </a:cubicBezTo>
                  <a:cubicBezTo>
                    <a:pt x="12681" y="539"/>
                    <a:pt x="10441" y="0"/>
                    <a:pt x="7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 flipH="1">
              <a:off x="6640818" y="3940813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60" y="0"/>
                  </a:moveTo>
                  <a:cubicBezTo>
                    <a:pt x="6287" y="0"/>
                    <a:pt x="5900" y="8"/>
                    <a:pt x="5505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93"/>
                    <a:pt x="101" y="1527"/>
                  </a:cubicBezTo>
                  <a:cubicBezTo>
                    <a:pt x="434" y="960"/>
                    <a:pt x="2736" y="459"/>
                    <a:pt x="5505" y="359"/>
                  </a:cubicBezTo>
                  <a:cubicBezTo>
                    <a:pt x="5947" y="338"/>
                    <a:pt x="6378" y="328"/>
                    <a:pt x="6792" y="328"/>
                  </a:cubicBezTo>
                  <a:cubicBezTo>
                    <a:pt x="8970" y="328"/>
                    <a:pt x="10672" y="611"/>
                    <a:pt x="11009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50" y="0"/>
                    <a:pt x="666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 flipH="1">
              <a:off x="6640818" y="3940813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60" y="0"/>
                  </a:moveTo>
                  <a:cubicBezTo>
                    <a:pt x="6287" y="0"/>
                    <a:pt x="5900" y="8"/>
                    <a:pt x="5505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93"/>
                    <a:pt x="101" y="1527"/>
                  </a:cubicBezTo>
                  <a:cubicBezTo>
                    <a:pt x="434" y="960"/>
                    <a:pt x="2736" y="459"/>
                    <a:pt x="5505" y="359"/>
                  </a:cubicBezTo>
                  <a:cubicBezTo>
                    <a:pt x="5947" y="338"/>
                    <a:pt x="6378" y="328"/>
                    <a:pt x="6792" y="328"/>
                  </a:cubicBezTo>
                  <a:cubicBezTo>
                    <a:pt x="8970" y="328"/>
                    <a:pt x="10672" y="611"/>
                    <a:pt x="11009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50" y="0"/>
                    <a:pt x="66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 flipH="1">
              <a:off x="6620530" y="3892138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7264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3" y="186"/>
                    <a:pt x="1" y="1020"/>
                    <a:pt x="34" y="1887"/>
                  </a:cubicBezTo>
                  <a:cubicBezTo>
                    <a:pt x="64" y="2686"/>
                    <a:pt x="2326" y="3249"/>
                    <a:pt x="5283" y="3249"/>
                  </a:cubicBezTo>
                  <a:cubicBezTo>
                    <a:pt x="5658" y="3249"/>
                    <a:pt x="6045" y="3240"/>
                    <a:pt x="6439" y="3221"/>
                  </a:cubicBezTo>
                  <a:cubicBezTo>
                    <a:pt x="9941" y="3088"/>
                    <a:pt x="12743" y="2254"/>
                    <a:pt x="12710" y="1353"/>
                  </a:cubicBezTo>
                  <a:cubicBezTo>
                    <a:pt x="12680" y="567"/>
                    <a:pt x="10293" y="0"/>
                    <a:pt x="7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 flipH="1">
              <a:off x="6621470" y="3885256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12676" y="1"/>
                  </a:moveTo>
                  <a:lnTo>
                    <a:pt x="0" y="535"/>
                  </a:lnTo>
                  <a:lnTo>
                    <a:pt x="67" y="2136"/>
                  </a:lnTo>
                  <a:lnTo>
                    <a:pt x="12743" y="1602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 flipH="1">
              <a:off x="6622382" y="3847886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7263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2" y="185"/>
                    <a:pt x="0" y="1019"/>
                    <a:pt x="33" y="1887"/>
                  </a:cubicBezTo>
                  <a:cubicBezTo>
                    <a:pt x="63" y="2686"/>
                    <a:pt x="2352" y="3249"/>
                    <a:pt x="5292" y="3249"/>
                  </a:cubicBezTo>
                  <a:cubicBezTo>
                    <a:pt x="5664" y="3249"/>
                    <a:pt x="6048" y="3240"/>
                    <a:pt x="6438" y="3221"/>
                  </a:cubicBezTo>
                  <a:cubicBezTo>
                    <a:pt x="9941" y="3088"/>
                    <a:pt x="12743" y="2254"/>
                    <a:pt x="12709" y="1353"/>
                  </a:cubicBezTo>
                  <a:cubicBezTo>
                    <a:pt x="12679" y="567"/>
                    <a:pt x="10292" y="0"/>
                    <a:pt x="7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 flipH="1">
              <a:off x="6645434" y="3860545"/>
              <a:ext cx="306113" cy="41349"/>
            </a:xfrm>
            <a:custGeom>
              <a:avLst/>
              <a:gdLst/>
              <a:ahLst/>
              <a:cxnLst/>
              <a:rect l="l" t="t" r="r" b="b"/>
              <a:pathLst>
                <a:path w="11075" h="1496" extrusionOk="0">
                  <a:moveTo>
                    <a:pt x="6729" y="0"/>
                  </a:moveTo>
                  <a:cubicBezTo>
                    <a:pt x="6334" y="0"/>
                    <a:pt x="5924" y="9"/>
                    <a:pt x="5504" y="28"/>
                  </a:cubicBezTo>
                  <a:cubicBezTo>
                    <a:pt x="2435" y="128"/>
                    <a:pt x="0" y="728"/>
                    <a:pt x="0" y="1329"/>
                  </a:cubicBezTo>
                  <a:cubicBezTo>
                    <a:pt x="0" y="1395"/>
                    <a:pt x="33" y="1462"/>
                    <a:pt x="67" y="1495"/>
                  </a:cubicBezTo>
                  <a:cubicBezTo>
                    <a:pt x="434" y="928"/>
                    <a:pt x="2735" y="461"/>
                    <a:pt x="5504" y="328"/>
                  </a:cubicBezTo>
                  <a:cubicBezTo>
                    <a:pt x="5946" y="307"/>
                    <a:pt x="6377" y="296"/>
                    <a:pt x="6789" y="296"/>
                  </a:cubicBezTo>
                  <a:cubicBezTo>
                    <a:pt x="8960" y="296"/>
                    <a:pt x="10644" y="580"/>
                    <a:pt x="11008" y="1028"/>
                  </a:cubicBezTo>
                  <a:cubicBezTo>
                    <a:pt x="11041" y="995"/>
                    <a:pt x="11075" y="928"/>
                    <a:pt x="11075" y="862"/>
                  </a:cubicBezTo>
                  <a:cubicBezTo>
                    <a:pt x="11046" y="344"/>
                    <a:pt x="9185" y="0"/>
                    <a:pt x="672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 flipH="1">
              <a:off x="6645434" y="3860545"/>
              <a:ext cx="306113" cy="41349"/>
            </a:xfrm>
            <a:custGeom>
              <a:avLst/>
              <a:gdLst/>
              <a:ahLst/>
              <a:cxnLst/>
              <a:rect l="l" t="t" r="r" b="b"/>
              <a:pathLst>
                <a:path w="11075" h="1496" extrusionOk="0">
                  <a:moveTo>
                    <a:pt x="6729" y="0"/>
                  </a:moveTo>
                  <a:cubicBezTo>
                    <a:pt x="6334" y="0"/>
                    <a:pt x="5924" y="9"/>
                    <a:pt x="5504" y="28"/>
                  </a:cubicBezTo>
                  <a:cubicBezTo>
                    <a:pt x="2435" y="128"/>
                    <a:pt x="0" y="728"/>
                    <a:pt x="0" y="1329"/>
                  </a:cubicBezTo>
                  <a:cubicBezTo>
                    <a:pt x="0" y="1395"/>
                    <a:pt x="33" y="1462"/>
                    <a:pt x="67" y="1495"/>
                  </a:cubicBezTo>
                  <a:cubicBezTo>
                    <a:pt x="434" y="928"/>
                    <a:pt x="2735" y="461"/>
                    <a:pt x="5504" y="328"/>
                  </a:cubicBezTo>
                  <a:cubicBezTo>
                    <a:pt x="5946" y="307"/>
                    <a:pt x="6377" y="296"/>
                    <a:pt x="6789" y="296"/>
                  </a:cubicBezTo>
                  <a:cubicBezTo>
                    <a:pt x="8960" y="296"/>
                    <a:pt x="10644" y="580"/>
                    <a:pt x="11008" y="1028"/>
                  </a:cubicBezTo>
                  <a:cubicBezTo>
                    <a:pt x="11041" y="995"/>
                    <a:pt x="11075" y="928"/>
                    <a:pt x="11075" y="862"/>
                  </a:cubicBezTo>
                  <a:cubicBezTo>
                    <a:pt x="11046" y="344"/>
                    <a:pt x="9185" y="0"/>
                    <a:pt x="67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 flipH="1">
              <a:off x="6583658" y="3825718"/>
              <a:ext cx="352217" cy="89858"/>
            </a:xfrm>
            <a:custGeom>
              <a:avLst/>
              <a:gdLst/>
              <a:ahLst/>
              <a:cxnLst/>
              <a:rect l="l" t="t" r="r" b="b"/>
              <a:pathLst>
                <a:path w="12743" h="3251" extrusionOk="0">
                  <a:moveTo>
                    <a:pt x="7303" y="1"/>
                  </a:moveTo>
                  <a:cubicBezTo>
                    <a:pt x="6977" y="1"/>
                    <a:pt x="6644" y="7"/>
                    <a:pt x="6305" y="20"/>
                  </a:cubicBezTo>
                  <a:cubicBezTo>
                    <a:pt x="2802" y="154"/>
                    <a:pt x="0" y="1021"/>
                    <a:pt x="33" y="1888"/>
                  </a:cubicBezTo>
                  <a:cubicBezTo>
                    <a:pt x="63" y="2687"/>
                    <a:pt x="2352" y="3250"/>
                    <a:pt x="5292" y="3250"/>
                  </a:cubicBezTo>
                  <a:cubicBezTo>
                    <a:pt x="5664" y="3250"/>
                    <a:pt x="6048" y="3241"/>
                    <a:pt x="6438" y="3222"/>
                  </a:cubicBezTo>
                  <a:cubicBezTo>
                    <a:pt x="9941" y="3089"/>
                    <a:pt x="12743" y="2255"/>
                    <a:pt x="12709" y="1354"/>
                  </a:cubicBezTo>
                  <a:cubicBezTo>
                    <a:pt x="12679" y="542"/>
                    <a:pt x="10314" y="1"/>
                    <a:pt x="7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 flipH="1">
              <a:off x="6585510" y="3817951"/>
              <a:ext cx="352217" cy="59979"/>
            </a:xfrm>
            <a:custGeom>
              <a:avLst/>
              <a:gdLst/>
              <a:ahLst/>
              <a:cxnLst/>
              <a:rect l="l" t="t" r="r" b="b"/>
              <a:pathLst>
                <a:path w="12743" h="2170" extrusionOk="0">
                  <a:moveTo>
                    <a:pt x="12676" y="1"/>
                  </a:moveTo>
                  <a:lnTo>
                    <a:pt x="0" y="568"/>
                  </a:lnTo>
                  <a:lnTo>
                    <a:pt x="100" y="2169"/>
                  </a:lnTo>
                  <a:lnTo>
                    <a:pt x="12743" y="1635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 flipH="1">
              <a:off x="6585510" y="3780581"/>
              <a:ext cx="352217" cy="90466"/>
            </a:xfrm>
            <a:custGeom>
              <a:avLst/>
              <a:gdLst/>
              <a:ahLst/>
              <a:cxnLst/>
              <a:rect l="l" t="t" r="r" b="b"/>
              <a:pathLst>
                <a:path w="12743" h="3273" extrusionOk="0">
                  <a:moveTo>
                    <a:pt x="7263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2" y="185"/>
                    <a:pt x="0" y="1019"/>
                    <a:pt x="34" y="1887"/>
                  </a:cubicBezTo>
                  <a:cubicBezTo>
                    <a:pt x="64" y="2703"/>
                    <a:pt x="2452" y="3273"/>
                    <a:pt x="5482" y="3273"/>
                  </a:cubicBezTo>
                  <a:cubicBezTo>
                    <a:pt x="5795" y="3273"/>
                    <a:pt x="6114" y="3267"/>
                    <a:pt x="6438" y="3254"/>
                  </a:cubicBezTo>
                  <a:cubicBezTo>
                    <a:pt x="9941" y="3087"/>
                    <a:pt x="12743" y="2254"/>
                    <a:pt x="12709" y="1353"/>
                  </a:cubicBezTo>
                  <a:cubicBezTo>
                    <a:pt x="12679" y="567"/>
                    <a:pt x="10293" y="0"/>
                    <a:pt x="7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 flipH="1">
              <a:off x="6608562" y="3792384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6635" y="1"/>
                  </a:moveTo>
                  <a:cubicBezTo>
                    <a:pt x="6280" y="1"/>
                    <a:pt x="5913" y="9"/>
                    <a:pt x="5538" y="25"/>
                  </a:cubicBezTo>
                  <a:cubicBezTo>
                    <a:pt x="2469" y="159"/>
                    <a:pt x="1" y="759"/>
                    <a:pt x="34" y="1360"/>
                  </a:cubicBezTo>
                  <a:cubicBezTo>
                    <a:pt x="34" y="1426"/>
                    <a:pt x="68" y="1460"/>
                    <a:pt x="101" y="1526"/>
                  </a:cubicBezTo>
                  <a:cubicBezTo>
                    <a:pt x="468" y="959"/>
                    <a:pt x="2770" y="459"/>
                    <a:pt x="5538" y="325"/>
                  </a:cubicBezTo>
                  <a:cubicBezTo>
                    <a:pt x="5894" y="313"/>
                    <a:pt x="6242" y="306"/>
                    <a:pt x="6579" y="306"/>
                  </a:cubicBezTo>
                  <a:cubicBezTo>
                    <a:pt x="8867" y="306"/>
                    <a:pt x="10664" y="594"/>
                    <a:pt x="11042" y="1059"/>
                  </a:cubicBezTo>
                  <a:cubicBezTo>
                    <a:pt x="11076" y="993"/>
                    <a:pt x="11076" y="959"/>
                    <a:pt x="11109" y="893"/>
                  </a:cubicBezTo>
                  <a:cubicBezTo>
                    <a:pt x="11080" y="395"/>
                    <a:pt x="9154" y="1"/>
                    <a:pt x="66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 flipH="1">
              <a:off x="6608562" y="3792384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6635" y="1"/>
                  </a:moveTo>
                  <a:cubicBezTo>
                    <a:pt x="6280" y="1"/>
                    <a:pt x="5913" y="9"/>
                    <a:pt x="5538" y="25"/>
                  </a:cubicBezTo>
                  <a:cubicBezTo>
                    <a:pt x="2469" y="159"/>
                    <a:pt x="1" y="759"/>
                    <a:pt x="34" y="1360"/>
                  </a:cubicBezTo>
                  <a:cubicBezTo>
                    <a:pt x="34" y="1426"/>
                    <a:pt x="68" y="1460"/>
                    <a:pt x="101" y="1526"/>
                  </a:cubicBezTo>
                  <a:cubicBezTo>
                    <a:pt x="468" y="959"/>
                    <a:pt x="2770" y="459"/>
                    <a:pt x="5538" y="325"/>
                  </a:cubicBezTo>
                  <a:cubicBezTo>
                    <a:pt x="5894" y="313"/>
                    <a:pt x="6242" y="306"/>
                    <a:pt x="6579" y="306"/>
                  </a:cubicBezTo>
                  <a:cubicBezTo>
                    <a:pt x="8867" y="306"/>
                    <a:pt x="10664" y="594"/>
                    <a:pt x="11042" y="1059"/>
                  </a:cubicBezTo>
                  <a:cubicBezTo>
                    <a:pt x="11076" y="993"/>
                    <a:pt x="11076" y="959"/>
                    <a:pt x="11109" y="893"/>
                  </a:cubicBezTo>
                  <a:cubicBezTo>
                    <a:pt x="11080" y="395"/>
                    <a:pt x="9154" y="1"/>
                    <a:pt x="6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 flipH="1">
              <a:off x="6639906" y="3768337"/>
              <a:ext cx="350365" cy="89802"/>
            </a:xfrm>
            <a:custGeom>
              <a:avLst/>
              <a:gdLst/>
              <a:ahLst/>
              <a:cxnLst/>
              <a:rect l="l" t="t" r="r" b="b"/>
              <a:pathLst>
                <a:path w="12676" h="3249" extrusionOk="0">
                  <a:moveTo>
                    <a:pt x="7393" y="0"/>
                  </a:moveTo>
                  <a:cubicBezTo>
                    <a:pt x="7018" y="0"/>
                    <a:pt x="6632" y="9"/>
                    <a:pt x="6238" y="28"/>
                  </a:cubicBezTo>
                  <a:cubicBezTo>
                    <a:pt x="2769" y="161"/>
                    <a:pt x="0" y="995"/>
                    <a:pt x="0" y="1896"/>
                  </a:cubicBezTo>
                  <a:cubicBezTo>
                    <a:pt x="0" y="2682"/>
                    <a:pt x="2384" y="3249"/>
                    <a:pt x="5413" y="3249"/>
                  </a:cubicBezTo>
                  <a:cubicBezTo>
                    <a:pt x="5726" y="3249"/>
                    <a:pt x="6046" y="3243"/>
                    <a:pt x="6371" y="3230"/>
                  </a:cubicBezTo>
                  <a:cubicBezTo>
                    <a:pt x="9874" y="3063"/>
                    <a:pt x="12676" y="2230"/>
                    <a:pt x="12642" y="1362"/>
                  </a:cubicBezTo>
                  <a:cubicBezTo>
                    <a:pt x="12613" y="563"/>
                    <a:pt x="10350" y="0"/>
                    <a:pt x="7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 flipH="1">
              <a:off x="6640818" y="3760791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12677" y="1"/>
                  </a:moveTo>
                  <a:lnTo>
                    <a:pt x="1" y="568"/>
                  </a:lnTo>
                  <a:lnTo>
                    <a:pt x="68" y="2169"/>
                  </a:lnTo>
                  <a:lnTo>
                    <a:pt x="12743" y="1635"/>
                  </a:lnTo>
                  <a:lnTo>
                    <a:pt x="126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 flipH="1">
              <a:off x="6641731" y="3724057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52" y="1"/>
                  </a:moveTo>
                  <a:cubicBezTo>
                    <a:pt x="7079" y="1"/>
                    <a:pt x="6696" y="10"/>
                    <a:pt x="6305" y="29"/>
                  </a:cubicBezTo>
                  <a:cubicBezTo>
                    <a:pt x="2803" y="162"/>
                    <a:pt x="1" y="996"/>
                    <a:pt x="34" y="1897"/>
                  </a:cubicBezTo>
                  <a:cubicBezTo>
                    <a:pt x="64" y="2683"/>
                    <a:pt x="2451" y="3250"/>
                    <a:pt x="5480" y="3250"/>
                  </a:cubicBezTo>
                  <a:cubicBezTo>
                    <a:pt x="5793" y="3250"/>
                    <a:pt x="6113" y="3244"/>
                    <a:pt x="6439" y="3231"/>
                  </a:cubicBezTo>
                  <a:cubicBezTo>
                    <a:pt x="9941" y="3064"/>
                    <a:pt x="12743" y="2230"/>
                    <a:pt x="12710" y="1363"/>
                  </a:cubicBezTo>
                  <a:cubicBezTo>
                    <a:pt x="12680" y="564"/>
                    <a:pt x="10391" y="1"/>
                    <a:pt x="7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 flipH="1">
              <a:off x="6664782" y="3736108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6660" y="1"/>
                  </a:moveTo>
                  <a:cubicBezTo>
                    <a:pt x="6286" y="1"/>
                    <a:pt x="5900" y="9"/>
                    <a:pt x="5504" y="26"/>
                  </a:cubicBezTo>
                  <a:cubicBezTo>
                    <a:pt x="2436" y="160"/>
                    <a:pt x="1" y="760"/>
                    <a:pt x="1" y="1361"/>
                  </a:cubicBezTo>
                  <a:cubicBezTo>
                    <a:pt x="1" y="1394"/>
                    <a:pt x="34" y="1461"/>
                    <a:pt x="67" y="1494"/>
                  </a:cubicBezTo>
                  <a:cubicBezTo>
                    <a:pt x="434" y="960"/>
                    <a:pt x="2736" y="460"/>
                    <a:pt x="5504" y="327"/>
                  </a:cubicBezTo>
                  <a:cubicBezTo>
                    <a:pt x="5920" y="307"/>
                    <a:pt x="6325" y="297"/>
                    <a:pt x="6715" y="297"/>
                  </a:cubicBezTo>
                  <a:cubicBezTo>
                    <a:pt x="8922" y="297"/>
                    <a:pt x="10640" y="602"/>
                    <a:pt x="11008" y="1027"/>
                  </a:cubicBezTo>
                  <a:cubicBezTo>
                    <a:pt x="11042" y="994"/>
                    <a:pt x="11075" y="927"/>
                    <a:pt x="11075" y="894"/>
                  </a:cubicBezTo>
                  <a:cubicBezTo>
                    <a:pt x="11046" y="372"/>
                    <a:pt x="9150" y="1"/>
                    <a:pt x="666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 flipH="1">
              <a:off x="6664782" y="3736108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6660" y="1"/>
                  </a:moveTo>
                  <a:cubicBezTo>
                    <a:pt x="6286" y="1"/>
                    <a:pt x="5900" y="9"/>
                    <a:pt x="5504" y="26"/>
                  </a:cubicBezTo>
                  <a:cubicBezTo>
                    <a:pt x="2436" y="160"/>
                    <a:pt x="1" y="760"/>
                    <a:pt x="1" y="1361"/>
                  </a:cubicBezTo>
                  <a:cubicBezTo>
                    <a:pt x="1" y="1394"/>
                    <a:pt x="34" y="1461"/>
                    <a:pt x="67" y="1494"/>
                  </a:cubicBezTo>
                  <a:cubicBezTo>
                    <a:pt x="434" y="960"/>
                    <a:pt x="2736" y="460"/>
                    <a:pt x="5504" y="327"/>
                  </a:cubicBezTo>
                  <a:cubicBezTo>
                    <a:pt x="5920" y="307"/>
                    <a:pt x="6325" y="297"/>
                    <a:pt x="6715" y="297"/>
                  </a:cubicBezTo>
                  <a:cubicBezTo>
                    <a:pt x="8922" y="297"/>
                    <a:pt x="10640" y="602"/>
                    <a:pt x="11008" y="1027"/>
                  </a:cubicBezTo>
                  <a:cubicBezTo>
                    <a:pt x="11042" y="994"/>
                    <a:pt x="11075" y="927"/>
                    <a:pt x="11075" y="894"/>
                  </a:cubicBezTo>
                  <a:cubicBezTo>
                    <a:pt x="11046" y="372"/>
                    <a:pt x="9150" y="1"/>
                    <a:pt x="6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 flipH="1">
              <a:off x="6666634" y="3744593"/>
              <a:ext cx="302437" cy="53649"/>
            </a:xfrm>
            <a:custGeom>
              <a:avLst/>
              <a:gdLst/>
              <a:ahLst/>
              <a:cxnLst/>
              <a:rect l="l" t="t" r="r" b="b"/>
              <a:pathLst>
                <a:path w="10942" h="1941" extrusionOk="0">
                  <a:moveTo>
                    <a:pt x="6484" y="0"/>
                  </a:moveTo>
                  <a:cubicBezTo>
                    <a:pt x="6145" y="0"/>
                    <a:pt x="5795" y="7"/>
                    <a:pt x="5437" y="20"/>
                  </a:cubicBezTo>
                  <a:cubicBezTo>
                    <a:pt x="2669" y="153"/>
                    <a:pt x="367" y="653"/>
                    <a:pt x="0" y="1187"/>
                  </a:cubicBezTo>
                  <a:cubicBezTo>
                    <a:pt x="378" y="1652"/>
                    <a:pt x="2200" y="1940"/>
                    <a:pt x="4473" y="1940"/>
                  </a:cubicBezTo>
                  <a:cubicBezTo>
                    <a:pt x="4808" y="1940"/>
                    <a:pt x="5153" y="1934"/>
                    <a:pt x="5504" y="1921"/>
                  </a:cubicBezTo>
                  <a:cubicBezTo>
                    <a:pt x="8273" y="1788"/>
                    <a:pt x="10574" y="1287"/>
                    <a:pt x="10941" y="720"/>
                  </a:cubicBezTo>
                  <a:cubicBezTo>
                    <a:pt x="10564" y="284"/>
                    <a:pt x="8770" y="0"/>
                    <a:pt x="6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 flipH="1">
              <a:off x="6603006" y="3701032"/>
              <a:ext cx="352244" cy="90051"/>
            </a:xfrm>
            <a:custGeom>
              <a:avLst/>
              <a:gdLst/>
              <a:ahLst/>
              <a:cxnLst/>
              <a:rect l="l" t="t" r="r" b="b"/>
              <a:pathLst>
                <a:path w="12744" h="3258" extrusionOk="0">
                  <a:moveTo>
                    <a:pt x="7461" y="0"/>
                  </a:moveTo>
                  <a:cubicBezTo>
                    <a:pt x="7086" y="0"/>
                    <a:pt x="6699" y="9"/>
                    <a:pt x="6305" y="28"/>
                  </a:cubicBezTo>
                  <a:cubicBezTo>
                    <a:pt x="2803" y="161"/>
                    <a:pt x="1" y="995"/>
                    <a:pt x="34" y="1896"/>
                  </a:cubicBezTo>
                  <a:cubicBezTo>
                    <a:pt x="93" y="2695"/>
                    <a:pt x="2359" y="3258"/>
                    <a:pt x="5293" y="3258"/>
                  </a:cubicBezTo>
                  <a:cubicBezTo>
                    <a:pt x="5665" y="3258"/>
                    <a:pt x="6048" y="3249"/>
                    <a:pt x="6439" y="3230"/>
                  </a:cubicBezTo>
                  <a:cubicBezTo>
                    <a:pt x="9941" y="3097"/>
                    <a:pt x="12743" y="2229"/>
                    <a:pt x="12710" y="1362"/>
                  </a:cubicBezTo>
                  <a:cubicBezTo>
                    <a:pt x="12680" y="563"/>
                    <a:pt x="10417" y="0"/>
                    <a:pt x="7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 flipH="1">
              <a:off x="6603946" y="3694426"/>
              <a:ext cx="352217" cy="59011"/>
            </a:xfrm>
            <a:custGeom>
              <a:avLst/>
              <a:gdLst/>
              <a:ahLst/>
              <a:cxnLst/>
              <a:rect l="l" t="t" r="r" b="b"/>
              <a:pathLst>
                <a:path w="12743" h="2135" extrusionOk="0">
                  <a:moveTo>
                    <a:pt x="12676" y="0"/>
                  </a:moveTo>
                  <a:lnTo>
                    <a:pt x="0" y="534"/>
                  </a:lnTo>
                  <a:lnTo>
                    <a:pt x="67" y="2135"/>
                  </a:lnTo>
                  <a:lnTo>
                    <a:pt x="12743" y="1601"/>
                  </a:lnTo>
                  <a:lnTo>
                    <a:pt x="12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 flipH="1">
              <a:off x="6604858" y="3656752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51" y="1"/>
                  </a:moveTo>
                  <a:cubicBezTo>
                    <a:pt x="7079" y="1"/>
                    <a:pt x="6696" y="10"/>
                    <a:pt x="6305" y="29"/>
                  </a:cubicBezTo>
                  <a:cubicBezTo>
                    <a:pt x="2803" y="162"/>
                    <a:pt x="1" y="996"/>
                    <a:pt x="34" y="1897"/>
                  </a:cubicBezTo>
                  <a:cubicBezTo>
                    <a:pt x="64" y="2683"/>
                    <a:pt x="2451" y="3250"/>
                    <a:pt x="5480" y="3250"/>
                  </a:cubicBezTo>
                  <a:cubicBezTo>
                    <a:pt x="5794" y="3250"/>
                    <a:pt x="6114" y="3244"/>
                    <a:pt x="6439" y="3231"/>
                  </a:cubicBezTo>
                  <a:cubicBezTo>
                    <a:pt x="9941" y="3064"/>
                    <a:pt x="12743" y="2230"/>
                    <a:pt x="12710" y="1363"/>
                  </a:cubicBezTo>
                  <a:cubicBezTo>
                    <a:pt x="12651" y="564"/>
                    <a:pt x="10385" y="1"/>
                    <a:pt x="7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 flipH="1">
              <a:off x="6628822" y="36688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6693" y="1"/>
                  </a:moveTo>
                  <a:cubicBezTo>
                    <a:pt x="6320" y="1"/>
                    <a:pt x="5933" y="9"/>
                    <a:pt x="5538" y="26"/>
                  </a:cubicBezTo>
                  <a:cubicBezTo>
                    <a:pt x="2469" y="160"/>
                    <a:pt x="0" y="760"/>
                    <a:pt x="34" y="1361"/>
                  </a:cubicBezTo>
                  <a:cubicBezTo>
                    <a:pt x="34" y="1427"/>
                    <a:pt x="67" y="1461"/>
                    <a:pt x="101" y="1527"/>
                  </a:cubicBezTo>
                  <a:cubicBezTo>
                    <a:pt x="467" y="960"/>
                    <a:pt x="2769" y="460"/>
                    <a:pt x="5538" y="327"/>
                  </a:cubicBezTo>
                  <a:cubicBezTo>
                    <a:pt x="5893" y="314"/>
                    <a:pt x="6241" y="307"/>
                    <a:pt x="6578" y="307"/>
                  </a:cubicBezTo>
                  <a:cubicBezTo>
                    <a:pt x="8867" y="307"/>
                    <a:pt x="10664" y="595"/>
                    <a:pt x="11042" y="1060"/>
                  </a:cubicBezTo>
                  <a:cubicBezTo>
                    <a:pt x="11075" y="994"/>
                    <a:pt x="11075" y="960"/>
                    <a:pt x="11075" y="894"/>
                  </a:cubicBezTo>
                  <a:cubicBezTo>
                    <a:pt x="11075" y="371"/>
                    <a:pt x="9183" y="1"/>
                    <a:pt x="6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 flipH="1">
              <a:off x="6626998" y="3382448"/>
              <a:ext cx="356832" cy="315621"/>
            </a:xfrm>
            <a:custGeom>
              <a:avLst/>
              <a:gdLst/>
              <a:ahLst/>
              <a:cxnLst/>
              <a:rect l="l" t="t" r="r" b="b"/>
              <a:pathLst>
                <a:path w="12910" h="11419" extrusionOk="0">
                  <a:moveTo>
                    <a:pt x="6473" y="1"/>
                  </a:moveTo>
                  <a:cubicBezTo>
                    <a:pt x="5798" y="1"/>
                    <a:pt x="5110" y="122"/>
                    <a:pt x="4437" y="379"/>
                  </a:cubicBezTo>
                  <a:cubicBezTo>
                    <a:pt x="1502" y="1480"/>
                    <a:pt x="1" y="4749"/>
                    <a:pt x="1101" y="7718"/>
                  </a:cubicBezTo>
                  <a:cubicBezTo>
                    <a:pt x="1955" y="10019"/>
                    <a:pt x="4131" y="11419"/>
                    <a:pt x="6434" y="11419"/>
                  </a:cubicBezTo>
                  <a:cubicBezTo>
                    <a:pt x="7102" y="11419"/>
                    <a:pt x="7780" y="11301"/>
                    <a:pt x="8440" y="11054"/>
                  </a:cubicBezTo>
                  <a:cubicBezTo>
                    <a:pt x="11409" y="9953"/>
                    <a:pt x="12910" y="6650"/>
                    <a:pt x="11809" y="3715"/>
                  </a:cubicBezTo>
                  <a:cubicBezTo>
                    <a:pt x="10932" y="1419"/>
                    <a:pt x="8778" y="1"/>
                    <a:pt x="6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 flipH="1">
              <a:off x="6611326" y="3390243"/>
              <a:ext cx="354068" cy="315676"/>
            </a:xfrm>
            <a:custGeom>
              <a:avLst/>
              <a:gdLst/>
              <a:ahLst/>
              <a:cxnLst/>
              <a:rect l="l" t="t" r="r" b="b"/>
              <a:pathLst>
                <a:path w="12810" h="11421" extrusionOk="0">
                  <a:moveTo>
                    <a:pt x="6394" y="1"/>
                  </a:moveTo>
                  <a:cubicBezTo>
                    <a:pt x="4785" y="1"/>
                    <a:pt x="3189" y="676"/>
                    <a:pt x="2069" y="1999"/>
                  </a:cubicBezTo>
                  <a:cubicBezTo>
                    <a:pt x="1" y="4400"/>
                    <a:pt x="301" y="8036"/>
                    <a:pt x="2703" y="10071"/>
                  </a:cubicBezTo>
                  <a:cubicBezTo>
                    <a:pt x="3773" y="10978"/>
                    <a:pt x="5082" y="11421"/>
                    <a:pt x="6387" y="11421"/>
                  </a:cubicBezTo>
                  <a:cubicBezTo>
                    <a:pt x="8011" y="11421"/>
                    <a:pt x="9629" y="10735"/>
                    <a:pt x="10775" y="9404"/>
                  </a:cubicBezTo>
                  <a:cubicBezTo>
                    <a:pt x="12810" y="7002"/>
                    <a:pt x="12510" y="3400"/>
                    <a:pt x="10108" y="1365"/>
                  </a:cubicBezTo>
                  <a:cubicBezTo>
                    <a:pt x="9029" y="450"/>
                    <a:pt x="7707" y="1"/>
                    <a:pt x="6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 flipH="1">
              <a:off x="6711824" y="3464844"/>
              <a:ext cx="151218" cy="163214"/>
            </a:xfrm>
            <a:custGeom>
              <a:avLst/>
              <a:gdLst/>
              <a:ahLst/>
              <a:cxnLst/>
              <a:rect l="l" t="t" r="r" b="b"/>
              <a:pathLst>
                <a:path w="5471" h="5905" extrusionOk="0">
                  <a:moveTo>
                    <a:pt x="2669" y="1234"/>
                  </a:moveTo>
                  <a:lnTo>
                    <a:pt x="3703" y="1701"/>
                  </a:lnTo>
                  <a:cubicBezTo>
                    <a:pt x="3903" y="1801"/>
                    <a:pt x="4070" y="1935"/>
                    <a:pt x="4203" y="2102"/>
                  </a:cubicBezTo>
                  <a:cubicBezTo>
                    <a:pt x="4270" y="2235"/>
                    <a:pt x="4270" y="2435"/>
                    <a:pt x="4203" y="2569"/>
                  </a:cubicBezTo>
                  <a:cubicBezTo>
                    <a:pt x="4137" y="2735"/>
                    <a:pt x="4003" y="2835"/>
                    <a:pt x="3836" y="2869"/>
                  </a:cubicBezTo>
                  <a:cubicBezTo>
                    <a:pt x="3795" y="2875"/>
                    <a:pt x="3755" y="2877"/>
                    <a:pt x="3715" y="2877"/>
                  </a:cubicBezTo>
                  <a:cubicBezTo>
                    <a:pt x="3532" y="2877"/>
                    <a:pt x="3367" y="2818"/>
                    <a:pt x="3203" y="2735"/>
                  </a:cubicBezTo>
                  <a:lnTo>
                    <a:pt x="2169" y="2302"/>
                  </a:lnTo>
                  <a:lnTo>
                    <a:pt x="2669" y="1234"/>
                  </a:lnTo>
                  <a:close/>
                  <a:moveTo>
                    <a:pt x="1868" y="3036"/>
                  </a:moveTo>
                  <a:lnTo>
                    <a:pt x="3036" y="3569"/>
                  </a:lnTo>
                  <a:cubicBezTo>
                    <a:pt x="3603" y="3803"/>
                    <a:pt x="3770" y="4136"/>
                    <a:pt x="3603" y="4470"/>
                  </a:cubicBezTo>
                  <a:cubicBezTo>
                    <a:pt x="3570" y="4670"/>
                    <a:pt x="3403" y="4804"/>
                    <a:pt x="3236" y="4837"/>
                  </a:cubicBezTo>
                  <a:lnTo>
                    <a:pt x="3236" y="4804"/>
                  </a:lnTo>
                  <a:cubicBezTo>
                    <a:pt x="3002" y="4804"/>
                    <a:pt x="2769" y="4770"/>
                    <a:pt x="2569" y="4670"/>
                  </a:cubicBezTo>
                  <a:lnTo>
                    <a:pt x="1368" y="4103"/>
                  </a:lnTo>
                  <a:lnTo>
                    <a:pt x="1868" y="3036"/>
                  </a:lnTo>
                  <a:close/>
                  <a:moveTo>
                    <a:pt x="2002" y="0"/>
                  </a:moveTo>
                  <a:lnTo>
                    <a:pt x="0" y="4437"/>
                  </a:lnTo>
                  <a:lnTo>
                    <a:pt x="1068" y="4904"/>
                  </a:lnTo>
                  <a:lnTo>
                    <a:pt x="901" y="5237"/>
                  </a:lnTo>
                  <a:lnTo>
                    <a:pt x="1401" y="5437"/>
                  </a:lnTo>
                  <a:lnTo>
                    <a:pt x="1535" y="5137"/>
                  </a:lnTo>
                  <a:lnTo>
                    <a:pt x="2035" y="5371"/>
                  </a:lnTo>
                  <a:lnTo>
                    <a:pt x="1902" y="5671"/>
                  </a:lnTo>
                  <a:lnTo>
                    <a:pt x="2402" y="5904"/>
                  </a:lnTo>
                  <a:lnTo>
                    <a:pt x="2535" y="5571"/>
                  </a:lnTo>
                  <a:cubicBezTo>
                    <a:pt x="2808" y="5694"/>
                    <a:pt x="3116" y="5763"/>
                    <a:pt x="3421" y="5763"/>
                  </a:cubicBezTo>
                  <a:cubicBezTo>
                    <a:pt x="3527" y="5763"/>
                    <a:pt x="3633" y="5755"/>
                    <a:pt x="3736" y="5738"/>
                  </a:cubicBezTo>
                  <a:cubicBezTo>
                    <a:pt x="4103" y="5671"/>
                    <a:pt x="4403" y="5404"/>
                    <a:pt x="4570" y="5070"/>
                  </a:cubicBezTo>
                  <a:cubicBezTo>
                    <a:pt x="4704" y="4837"/>
                    <a:pt x="4737" y="4537"/>
                    <a:pt x="4704" y="4270"/>
                  </a:cubicBezTo>
                  <a:cubicBezTo>
                    <a:pt x="4637" y="4003"/>
                    <a:pt x="4470" y="3769"/>
                    <a:pt x="4270" y="3603"/>
                  </a:cubicBezTo>
                  <a:cubicBezTo>
                    <a:pt x="4504" y="3603"/>
                    <a:pt x="4704" y="3536"/>
                    <a:pt x="4870" y="3403"/>
                  </a:cubicBezTo>
                  <a:cubicBezTo>
                    <a:pt x="5071" y="3269"/>
                    <a:pt x="5204" y="3102"/>
                    <a:pt x="5304" y="2902"/>
                  </a:cubicBezTo>
                  <a:cubicBezTo>
                    <a:pt x="5471" y="2569"/>
                    <a:pt x="5438" y="2168"/>
                    <a:pt x="5237" y="1868"/>
                  </a:cubicBezTo>
                  <a:cubicBezTo>
                    <a:pt x="5071" y="1601"/>
                    <a:pt x="4837" y="1368"/>
                    <a:pt x="4537" y="1201"/>
                  </a:cubicBezTo>
                  <a:lnTo>
                    <a:pt x="4670" y="867"/>
                  </a:lnTo>
                  <a:lnTo>
                    <a:pt x="4170" y="667"/>
                  </a:lnTo>
                  <a:lnTo>
                    <a:pt x="4037" y="967"/>
                  </a:lnTo>
                  <a:lnTo>
                    <a:pt x="3570" y="734"/>
                  </a:lnTo>
                  <a:lnTo>
                    <a:pt x="3703" y="434"/>
                  </a:lnTo>
                  <a:lnTo>
                    <a:pt x="3203" y="200"/>
                  </a:lnTo>
                  <a:lnTo>
                    <a:pt x="3069" y="500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 flipH="1">
              <a:off x="5296527" y="4379467"/>
              <a:ext cx="212109" cy="73439"/>
            </a:xfrm>
            <a:custGeom>
              <a:avLst/>
              <a:gdLst/>
              <a:ahLst/>
              <a:cxnLst/>
              <a:rect l="l" t="t" r="r" b="b"/>
              <a:pathLst>
                <a:path w="7674" h="2657" extrusionOk="0">
                  <a:moveTo>
                    <a:pt x="1360" y="0"/>
                  </a:moveTo>
                  <a:cubicBezTo>
                    <a:pt x="643" y="0"/>
                    <a:pt x="168" y="134"/>
                    <a:pt x="101" y="401"/>
                  </a:cubicBezTo>
                  <a:cubicBezTo>
                    <a:pt x="1" y="901"/>
                    <a:pt x="1535" y="1735"/>
                    <a:pt x="3604" y="2269"/>
                  </a:cubicBezTo>
                  <a:cubicBezTo>
                    <a:pt x="4605" y="2531"/>
                    <a:pt x="5541" y="2657"/>
                    <a:pt x="6250" y="2657"/>
                  </a:cubicBezTo>
                  <a:cubicBezTo>
                    <a:pt x="6982" y="2657"/>
                    <a:pt x="7472" y="2523"/>
                    <a:pt x="7540" y="2269"/>
                  </a:cubicBezTo>
                  <a:cubicBezTo>
                    <a:pt x="7673" y="1768"/>
                    <a:pt x="6139" y="901"/>
                    <a:pt x="4071" y="401"/>
                  </a:cubicBezTo>
                  <a:cubicBezTo>
                    <a:pt x="3036" y="134"/>
                    <a:pt x="2077" y="0"/>
                    <a:pt x="136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 flipH="1">
              <a:off x="5293763" y="4364707"/>
              <a:ext cx="211170" cy="77475"/>
            </a:xfrm>
            <a:custGeom>
              <a:avLst/>
              <a:gdLst/>
              <a:ahLst/>
              <a:cxnLst/>
              <a:rect l="l" t="t" r="r" b="b"/>
              <a:pathLst>
                <a:path w="7640" h="2803" extrusionOk="0">
                  <a:moveTo>
                    <a:pt x="234" y="1"/>
                  </a:moveTo>
                  <a:lnTo>
                    <a:pt x="0" y="935"/>
                  </a:lnTo>
                  <a:lnTo>
                    <a:pt x="7406" y="2803"/>
                  </a:lnTo>
                  <a:lnTo>
                    <a:pt x="7639" y="1869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 flipH="1">
              <a:off x="5290087" y="4353651"/>
              <a:ext cx="212082" cy="73771"/>
            </a:xfrm>
            <a:custGeom>
              <a:avLst/>
              <a:gdLst/>
              <a:ahLst/>
              <a:cxnLst/>
              <a:rect l="l" t="t" r="r" b="b"/>
              <a:pathLst>
                <a:path w="7673" h="2669" extrusionOk="0">
                  <a:moveTo>
                    <a:pt x="1389" y="0"/>
                  </a:moveTo>
                  <a:cubicBezTo>
                    <a:pt x="676" y="0"/>
                    <a:pt x="201" y="134"/>
                    <a:pt x="134" y="401"/>
                  </a:cubicBezTo>
                  <a:cubicBezTo>
                    <a:pt x="0" y="934"/>
                    <a:pt x="1535" y="1735"/>
                    <a:pt x="3603" y="2269"/>
                  </a:cubicBezTo>
                  <a:cubicBezTo>
                    <a:pt x="4620" y="2536"/>
                    <a:pt x="5571" y="2669"/>
                    <a:pt x="6284" y="2669"/>
                  </a:cubicBezTo>
                  <a:cubicBezTo>
                    <a:pt x="6997" y="2669"/>
                    <a:pt x="7472" y="2536"/>
                    <a:pt x="7539" y="2269"/>
                  </a:cubicBezTo>
                  <a:cubicBezTo>
                    <a:pt x="7673" y="1735"/>
                    <a:pt x="6138" y="934"/>
                    <a:pt x="4070" y="401"/>
                  </a:cubicBezTo>
                  <a:cubicBezTo>
                    <a:pt x="3053" y="134"/>
                    <a:pt x="2102" y="0"/>
                    <a:pt x="13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 flipH="1">
              <a:off x="5290087" y="4353651"/>
              <a:ext cx="212082" cy="73771"/>
            </a:xfrm>
            <a:custGeom>
              <a:avLst/>
              <a:gdLst/>
              <a:ahLst/>
              <a:cxnLst/>
              <a:rect l="l" t="t" r="r" b="b"/>
              <a:pathLst>
                <a:path w="7673" h="2669" extrusionOk="0">
                  <a:moveTo>
                    <a:pt x="1389" y="0"/>
                  </a:moveTo>
                  <a:cubicBezTo>
                    <a:pt x="676" y="0"/>
                    <a:pt x="201" y="134"/>
                    <a:pt x="134" y="401"/>
                  </a:cubicBezTo>
                  <a:cubicBezTo>
                    <a:pt x="0" y="934"/>
                    <a:pt x="1535" y="1735"/>
                    <a:pt x="3603" y="2269"/>
                  </a:cubicBezTo>
                  <a:cubicBezTo>
                    <a:pt x="4620" y="2536"/>
                    <a:pt x="5571" y="2669"/>
                    <a:pt x="6284" y="2669"/>
                  </a:cubicBezTo>
                  <a:cubicBezTo>
                    <a:pt x="6997" y="2669"/>
                    <a:pt x="7472" y="2536"/>
                    <a:pt x="7539" y="2269"/>
                  </a:cubicBezTo>
                  <a:cubicBezTo>
                    <a:pt x="7673" y="1735"/>
                    <a:pt x="6138" y="934"/>
                    <a:pt x="4070" y="401"/>
                  </a:cubicBezTo>
                  <a:cubicBezTo>
                    <a:pt x="3053" y="134"/>
                    <a:pt x="2102" y="0"/>
                    <a:pt x="1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 flipH="1">
              <a:off x="5303907" y="4360727"/>
              <a:ext cx="180738" cy="52875"/>
            </a:xfrm>
            <a:custGeom>
              <a:avLst/>
              <a:gdLst/>
              <a:ahLst/>
              <a:cxnLst/>
              <a:rect l="l" t="t" r="r" b="b"/>
              <a:pathLst>
                <a:path w="6539" h="1913" extrusionOk="0">
                  <a:moveTo>
                    <a:pt x="800" y="0"/>
                  </a:moveTo>
                  <a:cubicBezTo>
                    <a:pt x="337" y="0"/>
                    <a:pt x="43" y="70"/>
                    <a:pt x="0" y="211"/>
                  </a:cubicBezTo>
                  <a:cubicBezTo>
                    <a:pt x="0" y="245"/>
                    <a:pt x="0" y="278"/>
                    <a:pt x="0" y="311"/>
                  </a:cubicBezTo>
                  <a:cubicBezTo>
                    <a:pt x="107" y="217"/>
                    <a:pt x="351" y="173"/>
                    <a:pt x="695" y="173"/>
                  </a:cubicBezTo>
                  <a:cubicBezTo>
                    <a:pt x="1322" y="173"/>
                    <a:pt x="2281" y="320"/>
                    <a:pt x="3336" y="578"/>
                  </a:cubicBezTo>
                  <a:cubicBezTo>
                    <a:pt x="4937" y="979"/>
                    <a:pt x="6238" y="1546"/>
                    <a:pt x="6405" y="1913"/>
                  </a:cubicBezTo>
                  <a:cubicBezTo>
                    <a:pt x="6438" y="1913"/>
                    <a:pt x="6438" y="1879"/>
                    <a:pt x="6438" y="1846"/>
                  </a:cubicBezTo>
                  <a:cubicBezTo>
                    <a:pt x="6538" y="1479"/>
                    <a:pt x="5204" y="845"/>
                    <a:pt x="3403" y="378"/>
                  </a:cubicBezTo>
                  <a:cubicBezTo>
                    <a:pt x="2365" y="129"/>
                    <a:pt x="1428" y="0"/>
                    <a:pt x="8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 flipH="1">
              <a:off x="5303907" y="4360727"/>
              <a:ext cx="180738" cy="52875"/>
            </a:xfrm>
            <a:custGeom>
              <a:avLst/>
              <a:gdLst/>
              <a:ahLst/>
              <a:cxnLst/>
              <a:rect l="l" t="t" r="r" b="b"/>
              <a:pathLst>
                <a:path w="6539" h="1913" extrusionOk="0">
                  <a:moveTo>
                    <a:pt x="800" y="0"/>
                  </a:moveTo>
                  <a:cubicBezTo>
                    <a:pt x="337" y="0"/>
                    <a:pt x="43" y="70"/>
                    <a:pt x="0" y="211"/>
                  </a:cubicBezTo>
                  <a:cubicBezTo>
                    <a:pt x="0" y="245"/>
                    <a:pt x="0" y="278"/>
                    <a:pt x="0" y="311"/>
                  </a:cubicBezTo>
                  <a:cubicBezTo>
                    <a:pt x="107" y="217"/>
                    <a:pt x="351" y="173"/>
                    <a:pt x="695" y="173"/>
                  </a:cubicBezTo>
                  <a:cubicBezTo>
                    <a:pt x="1322" y="173"/>
                    <a:pt x="2281" y="320"/>
                    <a:pt x="3336" y="578"/>
                  </a:cubicBezTo>
                  <a:cubicBezTo>
                    <a:pt x="4937" y="979"/>
                    <a:pt x="6238" y="1546"/>
                    <a:pt x="6405" y="1913"/>
                  </a:cubicBezTo>
                  <a:cubicBezTo>
                    <a:pt x="6438" y="1913"/>
                    <a:pt x="6438" y="1879"/>
                    <a:pt x="6438" y="1846"/>
                  </a:cubicBezTo>
                  <a:cubicBezTo>
                    <a:pt x="6538" y="1479"/>
                    <a:pt x="5204" y="845"/>
                    <a:pt x="3403" y="378"/>
                  </a:cubicBezTo>
                  <a:cubicBezTo>
                    <a:pt x="2365" y="129"/>
                    <a:pt x="1428" y="0"/>
                    <a:pt x="8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 flipH="1">
              <a:off x="5307610" y="4365895"/>
              <a:ext cx="177034" cy="51825"/>
            </a:xfrm>
            <a:custGeom>
              <a:avLst/>
              <a:gdLst/>
              <a:ahLst/>
              <a:cxnLst/>
              <a:rect l="l" t="t" r="r" b="b"/>
              <a:pathLst>
                <a:path w="6405" h="1875" extrusionOk="0">
                  <a:moveTo>
                    <a:pt x="701" y="0"/>
                  </a:moveTo>
                  <a:cubicBezTo>
                    <a:pt x="354" y="0"/>
                    <a:pt x="107" y="41"/>
                    <a:pt x="0" y="124"/>
                  </a:cubicBezTo>
                  <a:cubicBezTo>
                    <a:pt x="134" y="491"/>
                    <a:pt x="1435" y="1092"/>
                    <a:pt x="3069" y="1492"/>
                  </a:cubicBezTo>
                  <a:cubicBezTo>
                    <a:pt x="4067" y="1742"/>
                    <a:pt x="4988" y="1875"/>
                    <a:pt x="5620" y="1875"/>
                  </a:cubicBezTo>
                  <a:cubicBezTo>
                    <a:pt x="6002" y="1875"/>
                    <a:pt x="6279" y="1826"/>
                    <a:pt x="6405" y="1726"/>
                  </a:cubicBezTo>
                  <a:cubicBezTo>
                    <a:pt x="6238" y="1359"/>
                    <a:pt x="4937" y="792"/>
                    <a:pt x="3336" y="391"/>
                  </a:cubicBezTo>
                  <a:cubicBezTo>
                    <a:pt x="2284" y="134"/>
                    <a:pt x="1329" y="0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 flipH="1">
              <a:off x="5200643" y="4466590"/>
              <a:ext cx="213021" cy="54202"/>
            </a:xfrm>
            <a:custGeom>
              <a:avLst/>
              <a:gdLst/>
              <a:ahLst/>
              <a:cxnLst/>
              <a:rect l="l" t="t" r="r" b="b"/>
              <a:pathLst>
                <a:path w="7707" h="1961" extrusionOk="0">
                  <a:moveTo>
                    <a:pt x="4498" y="1"/>
                  </a:moveTo>
                  <a:cubicBezTo>
                    <a:pt x="4273" y="1"/>
                    <a:pt x="4041" y="6"/>
                    <a:pt x="3803" y="17"/>
                  </a:cubicBezTo>
                  <a:cubicBezTo>
                    <a:pt x="1702" y="117"/>
                    <a:pt x="1" y="618"/>
                    <a:pt x="34" y="1152"/>
                  </a:cubicBezTo>
                  <a:cubicBezTo>
                    <a:pt x="65" y="1640"/>
                    <a:pt x="1491" y="1961"/>
                    <a:pt x="3368" y="1961"/>
                  </a:cubicBezTo>
                  <a:cubicBezTo>
                    <a:pt x="3543" y="1961"/>
                    <a:pt x="3722" y="1958"/>
                    <a:pt x="3904" y="1952"/>
                  </a:cubicBezTo>
                  <a:cubicBezTo>
                    <a:pt x="6005" y="1852"/>
                    <a:pt x="7706" y="1352"/>
                    <a:pt x="7673" y="818"/>
                  </a:cubicBezTo>
                  <a:cubicBezTo>
                    <a:pt x="7673" y="344"/>
                    <a:pt x="6302" y="1"/>
                    <a:pt x="44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 flipH="1">
              <a:off x="5201582" y="4462443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7673" y="1"/>
                  </a:moveTo>
                  <a:lnTo>
                    <a:pt x="0" y="334"/>
                  </a:lnTo>
                  <a:lnTo>
                    <a:pt x="67" y="1302"/>
                  </a:lnTo>
                  <a:lnTo>
                    <a:pt x="7706" y="968"/>
                  </a:lnTo>
                  <a:lnTo>
                    <a:pt x="76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 flipH="1">
              <a:off x="5201582" y="4439861"/>
              <a:ext cx="212994" cy="54423"/>
            </a:xfrm>
            <a:custGeom>
              <a:avLst/>
              <a:gdLst/>
              <a:ahLst/>
              <a:cxnLst/>
              <a:rect l="l" t="t" r="r" b="b"/>
              <a:pathLst>
                <a:path w="7706" h="1969" extrusionOk="0">
                  <a:moveTo>
                    <a:pt x="4497" y="1"/>
                  </a:moveTo>
                  <a:cubicBezTo>
                    <a:pt x="4272" y="1"/>
                    <a:pt x="4040" y="6"/>
                    <a:pt x="3803" y="17"/>
                  </a:cubicBezTo>
                  <a:cubicBezTo>
                    <a:pt x="1702" y="117"/>
                    <a:pt x="0" y="617"/>
                    <a:pt x="34" y="1151"/>
                  </a:cubicBezTo>
                  <a:cubicBezTo>
                    <a:pt x="34" y="1626"/>
                    <a:pt x="1404" y="1968"/>
                    <a:pt x="3208" y="1968"/>
                  </a:cubicBezTo>
                  <a:cubicBezTo>
                    <a:pt x="3434" y="1968"/>
                    <a:pt x="3666" y="1963"/>
                    <a:pt x="3903" y="1952"/>
                  </a:cubicBezTo>
                  <a:cubicBezTo>
                    <a:pt x="6005" y="1852"/>
                    <a:pt x="7706" y="1351"/>
                    <a:pt x="7673" y="818"/>
                  </a:cubicBezTo>
                  <a:cubicBezTo>
                    <a:pt x="7643" y="343"/>
                    <a:pt x="6295" y="1"/>
                    <a:pt x="44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 flipH="1">
              <a:off x="5215402" y="4447960"/>
              <a:ext cx="185354" cy="25567"/>
            </a:xfrm>
            <a:custGeom>
              <a:avLst/>
              <a:gdLst/>
              <a:ahLst/>
              <a:cxnLst/>
              <a:rect l="l" t="t" r="r" b="b"/>
              <a:pathLst>
                <a:path w="6706" h="925" extrusionOk="0">
                  <a:moveTo>
                    <a:pt x="4156" y="1"/>
                  </a:moveTo>
                  <a:cubicBezTo>
                    <a:pt x="3883" y="1"/>
                    <a:pt x="3597" y="8"/>
                    <a:pt x="3303" y="24"/>
                  </a:cubicBezTo>
                  <a:cubicBezTo>
                    <a:pt x="1468" y="91"/>
                    <a:pt x="1" y="458"/>
                    <a:pt x="1" y="825"/>
                  </a:cubicBezTo>
                  <a:cubicBezTo>
                    <a:pt x="1" y="858"/>
                    <a:pt x="1" y="892"/>
                    <a:pt x="34" y="925"/>
                  </a:cubicBezTo>
                  <a:cubicBezTo>
                    <a:pt x="268" y="591"/>
                    <a:pt x="1669" y="291"/>
                    <a:pt x="3336" y="191"/>
                  </a:cubicBezTo>
                  <a:cubicBezTo>
                    <a:pt x="3554" y="182"/>
                    <a:pt x="3767" y="178"/>
                    <a:pt x="3973" y="178"/>
                  </a:cubicBezTo>
                  <a:cubicBezTo>
                    <a:pt x="5350" y="178"/>
                    <a:pt x="6440" y="364"/>
                    <a:pt x="6672" y="625"/>
                  </a:cubicBezTo>
                  <a:cubicBezTo>
                    <a:pt x="6672" y="591"/>
                    <a:pt x="6706" y="558"/>
                    <a:pt x="6706" y="525"/>
                  </a:cubicBezTo>
                  <a:cubicBezTo>
                    <a:pt x="6706" y="215"/>
                    <a:pt x="5616" y="1"/>
                    <a:pt x="4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 flipH="1">
              <a:off x="5265185" y="4192120"/>
              <a:ext cx="359624" cy="315704"/>
            </a:xfrm>
            <a:custGeom>
              <a:avLst/>
              <a:gdLst/>
              <a:ahLst/>
              <a:cxnLst/>
              <a:rect l="l" t="t" r="r" b="b"/>
              <a:pathLst>
                <a:path w="13011" h="11422" extrusionOk="0">
                  <a:moveTo>
                    <a:pt x="6511" y="1"/>
                  </a:moveTo>
                  <a:cubicBezTo>
                    <a:pt x="4654" y="1"/>
                    <a:pt x="2834" y="907"/>
                    <a:pt x="1736" y="2575"/>
                  </a:cubicBezTo>
                  <a:cubicBezTo>
                    <a:pt x="1" y="5211"/>
                    <a:pt x="735" y="8747"/>
                    <a:pt x="3370" y="10481"/>
                  </a:cubicBezTo>
                  <a:cubicBezTo>
                    <a:pt x="4337" y="11117"/>
                    <a:pt x="5429" y="11421"/>
                    <a:pt x="6510" y="11421"/>
                  </a:cubicBezTo>
                  <a:cubicBezTo>
                    <a:pt x="8377" y="11421"/>
                    <a:pt x="10211" y="10515"/>
                    <a:pt x="11309" y="8847"/>
                  </a:cubicBezTo>
                  <a:cubicBezTo>
                    <a:pt x="13010" y="6211"/>
                    <a:pt x="12276" y="2642"/>
                    <a:pt x="9641" y="941"/>
                  </a:cubicBezTo>
                  <a:cubicBezTo>
                    <a:pt x="8675" y="305"/>
                    <a:pt x="7587" y="1"/>
                    <a:pt x="6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 flipH="1">
              <a:off x="5254128" y="4204779"/>
              <a:ext cx="339613" cy="316312"/>
            </a:xfrm>
            <a:custGeom>
              <a:avLst/>
              <a:gdLst/>
              <a:ahLst/>
              <a:cxnLst/>
              <a:rect l="l" t="t" r="r" b="b"/>
              <a:pathLst>
                <a:path w="12287" h="11444" extrusionOk="0">
                  <a:moveTo>
                    <a:pt x="5962" y="0"/>
                  </a:moveTo>
                  <a:cubicBezTo>
                    <a:pt x="2900" y="0"/>
                    <a:pt x="0" y="2492"/>
                    <a:pt x="211" y="6054"/>
                  </a:cubicBezTo>
                  <a:cubicBezTo>
                    <a:pt x="407" y="9358"/>
                    <a:pt x="3138" y="11443"/>
                    <a:pt x="5959" y="11443"/>
                  </a:cubicBezTo>
                  <a:cubicBezTo>
                    <a:pt x="7466" y="11443"/>
                    <a:pt x="9000" y="10847"/>
                    <a:pt x="10185" y="9523"/>
                  </a:cubicBezTo>
                  <a:cubicBezTo>
                    <a:pt x="12287" y="7154"/>
                    <a:pt x="12053" y="3552"/>
                    <a:pt x="9718" y="1450"/>
                  </a:cubicBezTo>
                  <a:cubicBezTo>
                    <a:pt x="8586" y="448"/>
                    <a:pt x="7260" y="0"/>
                    <a:pt x="5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 flipH="1">
              <a:off x="5355538" y="4288198"/>
              <a:ext cx="157686" cy="148454"/>
            </a:xfrm>
            <a:custGeom>
              <a:avLst/>
              <a:gdLst/>
              <a:ahLst/>
              <a:cxnLst/>
              <a:rect l="l" t="t" r="r" b="b"/>
              <a:pathLst>
                <a:path w="5705" h="5371" extrusionOk="0">
                  <a:moveTo>
                    <a:pt x="3341" y="1136"/>
                  </a:moveTo>
                  <a:cubicBezTo>
                    <a:pt x="3464" y="1136"/>
                    <a:pt x="3607" y="1179"/>
                    <a:pt x="3770" y="1268"/>
                  </a:cubicBezTo>
                  <a:lnTo>
                    <a:pt x="3069" y="2035"/>
                  </a:lnTo>
                  <a:cubicBezTo>
                    <a:pt x="2902" y="1835"/>
                    <a:pt x="2869" y="1568"/>
                    <a:pt x="2969" y="1334"/>
                  </a:cubicBezTo>
                  <a:cubicBezTo>
                    <a:pt x="3062" y="1204"/>
                    <a:pt x="3186" y="1136"/>
                    <a:pt x="3341" y="1136"/>
                  </a:cubicBezTo>
                  <a:close/>
                  <a:moveTo>
                    <a:pt x="2769" y="3402"/>
                  </a:moveTo>
                  <a:cubicBezTo>
                    <a:pt x="2902" y="3569"/>
                    <a:pt x="2936" y="3836"/>
                    <a:pt x="2836" y="4036"/>
                  </a:cubicBezTo>
                  <a:cubicBezTo>
                    <a:pt x="2763" y="4163"/>
                    <a:pt x="2652" y="4221"/>
                    <a:pt x="2512" y="4221"/>
                  </a:cubicBezTo>
                  <a:cubicBezTo>
                    <a:pt x="2393" y="4221"/>
                    <a:pt x="2254" y="4179"/>
                    <a:pt x="2102" y="4103"/>
                  </a:cubicBezTo>
                  <a:lnTo>
                    <a:pt x="2769" y="3402"/>
                  </a:lnTo>
                  <a:close/>
                  <a:moveTo>
                    <a:pt x="4970" y="0"/>
                  </a:moveTo>
                  <a:lnTo>
                    <a:pt x="4437" y="567"/>
                  </a:lnTo>
                  <a:cubicBezTo>
                    <a:pt x="3980" y="236"/>
                    <a:pt x="3538" y="69"/>
                    <a:pt x="3146" y="69"/>
                  </a:cubicBezTo>
                  <a:cubicBezTo>
                    <a:pt x="2708" y="69"/>
                    <a:pt x="2332" y="278"/>
                    <a:pt x="2068" y="701"/>
                  </a:cubicBezTo>
                  <a:cubicBezTo>
                    <a:pt x="1601" y="1434"/>
                    <a:pt x="2002" y="2168"/>
                    <a:pt x="2402" y="2769"/>
                  </a:cubicBezTo>
                  <a:lnTo>
                    <a:pt x="1568" y="3636"/>
                  </a:lnTo>
                  <a:cubicBezTo>
                    <a:pt x="1201" y="3269"/>
                    <a:pt x="968" y="2802"/>
                    <a:pt x="834" y="2302"/>
                  </a:cubicBezTo>
                  <a:lnTo>
                    <a:pt x="0" y="2769"/>
                  </a:lnTo>
                  <a:cubicBezTo>
                    <a:pt x="167" y="3336"/>
                    <a:pt x="501" y="3869"/>
                    <a:pt x="901" y="4303"/>
                  </a:cubicBezTo>
                  <a:lnTo>
                    <a:pt x="367" y="4904"/>
                  </a:lnTo>
                  <a:lnTo>
                    <a:pt x="901" y="5371"/>
                  </a:lnTo>
                  <a:lnTo>
                    <a:pt x="1435" y="4804"/>
                  </a:lnTo>
                  <a:cubicBezTo>
                    <a:pt x="1871" y="5131"/>
                    <a:pt x="2308" y="5298"/>
                    <a:pt x="2700" y="5298"/>
                  </a:cubicBezTo>
                  <a:cubicBezTo>
                    <a:pt x="3147" y="5298"/>
                    <a:pt x="3536" y="5081"/>
                    <a:pt x="3803" y="4637"/>
                  </a:cubicBezTo>
                  <a:cubicBezTo>
                    <a:pt x="4237" y="3936"/>
                    <a:pt x="3836" y="3236"/>
                    <a:pt x="3469" y="2635"/>
                  </a:cubicBezTo>
                  <a:lnTo>
                    <a:pt x="4337" y="1735"/>
                  </a:lnTo>
                  <a:cubicBezTo>
                    <a:pt x="4603" y="2001"/>
                    <a:pt x="4804" y="2368"/>
                    <a:pt x="4937" y="2735"/>
                  </a:cubicBezTo>
                  <a:lnTo>
                    <a:pt x="5704" y="2268"/>
                  </a:lnTo>
                  <a:cubicBezTo>
                    <a:pt x="5537" y="1835"/>
                    <a:pt x="5304" y="1401"/>
                    <a:pt x="4970" y="1067"/>
                  </a:cubicBezTo>
                  <a:lnTo>
                    <a:pt x="5504" y="500"/>
                  </a:lnTo>
                  <a:lnTo>
                    <a:pt x="4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 flipH="1">
              <a:off x="7172811" y="4481350"/>
              <a:ext cx="213021" cy="54202"/>
            </a:xfrm>
            <a:custGeom>
              <a:avLst/>
              <a:gdLst/>
              <a:ahLst/>
              <a:cxnLst/>
              <a:rect l="l" t="t" r="r" b="b"/>
              <a:pathLst>
                <a:path w="7707" h="1961" extrusionOk="0">
                  <a:moveTo>
                    <a:pt x="3210" y="1"/>
                  </a:moveTo>
                  <a:cubicBezTo>
                    <a:pt x="1411" y="1"/>
                    <a:pt x="64" y="343"/>
                    <a:pt x="34" y="818"/>
                  </a:cubicBezTo>
                  <a:cubicBezTo>
                    <a:pt x="1" y="1351"/>
                    <a:pt x="1702" y="1852"/>
                    <a:pt x="3804" y="1952"/>
                  </a:cubicBezTo>
                  <a:cubicBezTo>
                    <a:pt x="3985" y="1957"/>
                    <a:pt x="4164" y="1960"/>
                    <a:pt x="4339" y="1960"/>
                  </a:cubicBezTo>
                  <a:cubicBezTo>
                    <a:pt x="6221" y="1960"/>
                    <a:pt x="7673" y="1639"/>
                    <a:pt x="7673" y="1151"/>
                  </a:cubicBezTo>
                  <a:cubicBezTo>
                    <a:pt x="7706" y="618"/>
                    <a:pt x="6005" y="84"/>
                    <a:pt x="3904" y="17"/>
                  </a:cubicBezTo>
                  <a:cubicBezTo>
                    <a:pt x="3666" y="6"/>
                    <a:pt x="3435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 flipH="1">
              <a:off x="7172811" y="4477203"/>
              <a:ext cx="212082" cy="35987"/>
            </a:xfrm>
            <a:custGeom>
              <a:avLst/>
              <a:gdLst/>
              <a:ahLst/>
              <a:cxnLst/>
              <a:rect l="l" t="t" r="r" b="b"/>
              <a:pathLst>
                <a:path w="7673" h="1302" extrusionOk="0">
                  <a:moveTo>
                    <a:pt x="34" y="0"/>
                  </a:moveTo>
                  <a:lnTo>
                    <a:pt x="0" y="968"/>
                  </a:lnTo>
                  <a:lnTo>
                    <a:pt x="7639" y="1301"/>
                  </a:lnTo>
                  <a:lnTo>
                    <a:pt x="7672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 flipH="1">
              <a:off x="7171899" y="4454621"/>
              <a:ext cx="212994" cy="54396"/>
            </a:xfrm>
            <a:custGeom>
              <a:avLst/>
              <a:gdLst/>
              <a:ahLst/>
              <a:cxnLst/>
              <a:rect l="l" t="t" r="r" b="b"/>
              <a:pathLst>
                <a:path w="7706" h="1968" extrusionOk="0">
                  <a:moveTo>
                    <a:pt x="3209" y="0"/>
                  </a:moveTo>
                  <a:cubicBezTo>
                    <a:pt x="1411" y="0"/>
                    <a:pt x="63" y="343"/>
                    <a:pt x="34" y="817"/>
                  </a:cubicBezTo>
                  <a:cubicBezTo>
                    <a:pt x="0" y="1351"/>
                    <a:pt x="1701" y="1851"/>
                    <a:pt x="3836" y="1951"/>
                  </a:cubicBezTo>
                  <a:cubicBezTo>
                    <a:pt x="4070" y="1963"/>
                    <a:pt x="4299" y="1968"/>
                    <a:pt x="4521" y="1968"/>
                  </a:cubicBezTo>
                  <a:cubicBezTo>
                    <a:pt x="6302" y="1968"/>
                    <a:pt x="7672" y="1625"/>
                    <a:pt x="7672" y="1151"/>
                  </a:cubicBezTo>
                  <a:cubicBezTo>
                    <a:pt x="7706" y="584"/>
                    <a:pt x="6004" y="83"/>
                    <a:pt x="3903" y="17"/>
                  </a:cubicBezTo>
                  <a:cubicBezTo>
                    <a:pt x="3666" y="6"/>
                    <a:pt x="3434" y="0"/>
                    <a:pt x="3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 flipH="1">
              <a:off x="7185719" y="4462084"/>
              <a:ext cx="184442" cy="25291"/>
            </a:xfrm>
            <a:custGeom>
              <a:avLst/>
              <a:gdLst/>
              <a:ahLst/>
              <a:cxnLst/>
              <a:rect l="l" t="t" r="r" b="b"/>
              <a:pathLst>
                <a:path w="6673" h="915" extrusionOk="0">
                  <a:moveTo>
                    <a:pt x="2682" y="1"/>
                  </a:moveTo>
                  <a:cubicBezTo>
                    <a:pt x="1167" y="1"/>
                    <a:pt x="1" y="194"/>
                    <a:pt x="1" y="514"/>
                  </a:cubicBezTo>
                  <a:cubicBezTo>
                    <a:pt x="1" y="547"/>
                    <a:pt x="1" y="581"/>
                    <a:pt x="34" y="614"/>
                  </a:cubicBezTo>
                  <a:cubicBezTo>
                    <a:pt x="226" y="367"/>
                    <a:pt x="1232" y="188"/>
                    <a:pt x="2511" y="188"/>
                  </a:cubicBezTo>
                  <a:cubicBezTo>
                    <a:pt x="2786" y="188"/>
                    <a:pt x="3075" y="196"/>
                    <a:pt x="3370" y="214"/>
                  </a:cubicBezTo>
                  <a:cubicBezTo>
                    <a:pt x="5038" y="280"/>
                    <a:pt x="6405" y="581"/>
                    <a:pt x="6639" y="914"/>
                  </a:cubicBezTo>
                  <a:cubicBezTo>
                    <a:pt x="6672" y="881"/>
                    <a:pt x="6672" y="848"/>
                    <a:pt x="6672" y="814"/>
                  </a:cubicBezTo>
                  <a:cubicBezTo>
                    <a:pt x="6672" y="447"/>
                    <a:pt x="5205" y="80"/>
                    <a:pt x="3370" y="14"/>
                  </a:cubicBezTo>
                  <a:cubicBezTo>
                    <a:pt x="3135" y="5"/>
                    <a:pt x="2905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 flipH="1">
              <a:off x="7194951" y="4440773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75" y="1"/>
                  </a:moveTo>
                  <a:cubicBezTo>
                    <a:pt x="1371" y="1"/>
                    <a:pt x="1" y="344"/>
                    <a:pt x="1" y="818"/>
                  </a:cubicBezTo>
                  <a:cubicBezTo>
                    <a:pt x="1" y="1352"/>
                    <a:pt x="1668" y="1852"/>
                    <a:pt x="3770" y="1952"/>
                  </a:cubicBezTo>
                  <a:cubicBezTo>
                    <a:pt x="3952" y="1958"/>
                    <a:pt x="4130" y="1961"/>
                    <a:pt x="4305" y="1961"/>
                  </a:cubicBezTo>
                  <a:cubicBezTo>
                    <a:pt x="6182" y="1961"/>
                    <a:pt x="7609" y="1640"/>
                    <a:pt x="7639" y="1152"/>
                  </a:cubicBezTo>
                  <a:cubicBezTo>
                    <a:pt x="7673" y="618"/>
                    <a:pt x="5972" y="84"/>
                    <a:pt x="3870" y="17"/>
                  </a:cubicBezTo>
                  <a:cubicBezTo>
                    <a:pt x="3633" y="6"/>
                    <a:pt x="3401" y="1"/>
                    <a:pt x="3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 flipH="1">
              <a:off x="7194951" y="4435715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67" y="0"/>
                  </a:moveTo>
                  <a:lnTo>
                    <a:pt x="0" y="1001"/>
                  </a:lnTo>
                  <a:lnTo>
                    <a:pt x="7672" y="1301"/>
                  </a:lnTo>
                  <a:lnTo>
                    <a:pt x="7706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 flipH="1">
              <a:off x="7193099" y="4414045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75" y="1"/>
                  </a:moveTo>
                  <a:cubicBezTo>
                    <a:pt x="1371" y="1"/>
                    <a:pt x="0" y="343"/>
                    <a:pt x="0" y="818"/>
                  </a:cubicBezTo>
                  <a:cubicBezTo>
                    <a:pt x="0" y="1351"/>
                    <a:pt x="1668" y="1852"/>
                    <a:pt x="3770" y="1952"/>
                  </a:cubicBezTo>
                  <a:cubicBezTo>
                    <a:pt x="4007" y="1963"/>
                    <a:pt x="4239" y="1968"/>
                    <a:pt x="4464" y="1968"/>
                  </a:cubicBezTo>
                  <a:cubicBezTo>
                    <a:pt x="6262" y="1968"/>
                    <a:pt x="7609" y="1626"/>
                    <a:pt x="7639" y="1151"/>
                  </a:cubicBezTo>
                  <a:cubicBezTo>
                    <a:pt x="7672" y="584"/>
                    <a:pt x="5971" y="84"/>
                    <a:pt x="3870" y="17"/>
                  </a:cubicBezTo>
                  <a:cubicBezTo>
                    <a:pt x="3633" y="6"/>
                    <a:pt x="3400" y="1"/>
                    <a:pt x="3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 flipH="1">
              <a:off x="7207859" y="4421536"/>
              <a:ext cx="184414" cy="25263"/>
            </a:xfrm>
            <a:custGeom>
              <a:avLst/>
              <a:gdLst/>
              <a:ahLst/>
              <a:cxnLst/>
              <a:rect l="l" t="t" r="r" b="b"/>
              <a:pathLst>
                <a:path w="6672" h="914" extrusionOk="0">
                  <a:moveTo>
                    <a:pt x="2682" y="0"/>
                  </a:moveTo>
                  <a:cubicBezTo>
                    <a:pt x="1167" y="0"/>
                    <a:pt x="0" y="193"/>
                    <a:pt x="0" y="513"/>
                  </a:cubicBezTo>
                  <a:cubicBezTo>
                    <a:pt x="0" y="547"/>
                    <a:pt x="0" y="580"/>
                    <a:pt x="34" y="613"/>
                  </a:cubicBezTo>
                  <a:cubicBezTo>
                    <a:pt x="226" y="366"/>
                    <a:pt x="1231" y="187"/>
                    <a:pt x="2510" y="187"/>
                  </a:cubicBezTo>
                  <a:cubicBezTo>
                    <a:pt x="2786" y="187"/>
                    <a:pt x="3074" y="195"/>
                    <a:pt x="3369" y="213"/>
                  </a:cubicBezTo>
                  <a:cubicBezTo>
                    <a:pt x="5037" y="280"/>
                    <a:pt x="6405" y="580"/>
                    <a:pt x="6638" y="914"/>
                  </a:cubicBezTo>
                  <a:cubicBezTo>
                    <a:pt x="6638" y="880"/>
                    <a:pt x="6672" y="847"/>
                    <a:pt x="6672" y="813"/>
                  </a:cubicBezTo>
                  <a:cubicBezTo>
                    <a:pt x="6672" y="447"/>
                    <a:pt x="5204" y="80"/>
                    <a:pt x="3369" y="13"/>
                  </a:cubicBezTo>
                  <a:cubicBezTo>
                    <a:pt x="3134" y="4"/>
                    <a:pt x="290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7192187" y="4391343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76" y="1"/>
                  </a:moveTo>
                  <a:cubicBezTo>
                    <a:pt x="1378" y="1"/>
                    <a:pt x="30" y="344"/>
                    <a:pt x="1" y="818"/>
                  </a:cubicBezTo>
                  <a:cubicBezTo>
                    <a:pt x="1" y="1352"/>
                    <a:pt x="1669" y="1852"/>
                    <a:pt x="3770" y="1952"/>
                  </a:cubicBezTo>
                  <a:cubicBezTo>
                    <a:pt x="3952" y="1958"/>
                    <a:pt x="4131" y="1961"/>
                    <a:pt x="4306" y="1961"/>
                  </a:cubicBezTo>
                  <a:cubicBezTo>
                    <a:pt x="6188" y="1961"/>
                    <a:pt x="7639" y="1640"/>
                    <a:pt x="7639" y="1152"/>
                  </a:cubicBezTo>
                  <a:cubicBezTo>
                    <a:pt x="7673" y="618"/>
                    <a:pt x="5972" y="84"/>
                    <a:pt x="3870" y="17"/>
                  </a:cubicBezTo>
                  <a:cubicBezTo>
                    <a:pt x="3633" y="6"/>
                    <a:pt x="3401" y="1"/>
                    <a:pt x="3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 flipH="1">
              <a:off x="7192187" y="4386847"/>
              <a:ext cx="212082" cy="35987"/>
            </a:xfrm>
            <a:custGeom>
              <a:avLst/>
              <a:gdLst/>
              <a:ahLst/>
              <a:cxnLst/>
              <a:rect l="l" t="t" r="r" b="b"/>
              <a:pathLst>
                <a:path w="7673" h="1302" extrusionOk="0">
                  <a:moveTo>
                    <a:pt x="34" y="0"/>
                  </a:moveTo>
                  <a:lnTo>
                    <a:pt x="1" y="1001"/>
                  </a:lnTo>
                  <a:lnTo>
                    <a:pt x="7639" y="1301"/>
                  </a:lnTo>
                  <a:lnTo>
                    <a:pt x="7673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 flipH="1">
              <a:off x="7191247" y="4365177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84" y="1"/>
                  </a:moveTo>
                  <a:cubicBezTo>
                    <a:pt x="1404" y="1"/>
                    <a:pt x="30" y="343"/>
                    <a:pt x="0" y="818"/>
                  </a:cubicBezTo>
                  <a:cubicBezTo>
                    <a:pt x="0" y="1351"/>
                    <a:pt x="1668" y="1852"/>
                    <a:pt x="3803" y="1952"/>
                  </a:cubicBezTo>
                  <a:cubicBezTo>
                    <a:pt x="4036" y="1963"/>
                    <a:pt x="4265" y="1968"/>
                    <a:pt x="4488" y="1968"/>
                  </a:cubicBezTo>
                  <a:cubicBezTo>
                    <a:pt x="6268" y="1968"/>
                    <a:pt x="7639" y="1626"/>
                    <a:pt x="7639" y="1151"/>
                  </a:cubicBezTo>
                  <a:cubicBezTo>
                    <a:pt x="7672" y="584"/>
                    <a:pt x="5971" y="84"/>
                    <a:pt x="3869" y="17"/>
                  </a:cubicBezTo>
                  <a:cubicBezTo>
                    <a:pt x="3636" y="6"/>
                    <a:pt x="3407" y="1"/>
                    <a:pt x="3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 flipH="1">
              <a:off x="7205094" y="4372695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47" y="1"/>
                  </a:moveTo>
                  <a:cubicBezTo>
                    <a:pt x="1201" y="1"/>
                    <a:pt x="0" y="217"/>
                    <a:pt x="0" y="512"/>
                  </a:cubicBezTo>
                  <a:cubicBezTo>
                    <a:pt x="0" y="546"/>
                    <a:pt x="0" y="579"/>
                    <a:pt x="34" y="612"/>
                  </a:cubicBezTo>
                  <a:cubicBezTo>
                    <a:pt x="226" y="365"/>
                    <a:pt x="1231" y="186"/>
                    <a:pt x="2511" y="186"/>
                  </a:cubicBezTo>
                  <a:cubicBezTo>
                    <a:pt x="2786" y="186"/>
                    <a:pt x="3074" y="194"/>
                    <a:pt x="3369" y="212"/>
                  </a:cubicBezTo>
                  <a:cubicBezTo>
                    <a:pt x="5037" y="279"/>
                    <a:pt x="6405" y="579"/>
                    <a:pt x="6638" y="913"/>
                  </a:cubicBezTo>
                  <a:cubicBezTo>
                    <a:pt x="6672" y="879"/>
                    <a:pt x="6672" y="846"/>
                    <a:pt x="6672" y="812"/>
                  </a:cubicBezTo>
                  <a:cubicBezTo>
                    <a:pt x="6672" y="446"/>
                    <a:pt x="5204" y="79"/>
                    <a:pt x="3369" y="12"/>
                  </a:cubicBezTo>
                  <a:cubicBezTo>
                    <a:pt x="3157" y="4"/>
                    <a:pt x="2949" y="1"/>
                    <a:pt x="27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 flipH="1">
              <a:off x="7214299" y="4351357"/>
              <a:ext cx="212082" cy="54174"/>
            </a:xfrm>
            <a:custGeom>
              <a:avLst/>
              <a:gdLst/>
              <a:ahLst/>
              <a:cxnLst/>
              <a:rect l="l" t="t" r="r" b="b"/>
              <a:pathLst>
                <a:path w="7673" h="1960" extrusionOk="0">
                  <a:moveTo>
                    <a:pt x="3175" y="0"/>
                  </a:moveTo>
                  <a:cubicBezTo>
                    <a:pt x="1371" y="0"/>
                    <a:pt x="0" y="343"/>
                    <a:pt x="0" y="817"/>
                  </a:cubicBezTo>
                  <a:cubicBezTo>
                    <a:pt x="0" y="1351"/>
                    <a:pt x="1668" y="1851"/>
                    <a:pt x="3769" y="1951"/>
                  </a:cubicBezTo>
                  <a:cubicBezTo>
                    <a:pt x="3951" y="1957"/>
                    <a:pt x="4130" y="1960"/>
                    <a:pt x="4305" y="1960"/>
                  </a:cubicBezTo>
                  <a:cubicBezTo>
                    <a:pt x="6182" y="1960"/>
                    <a:pt x="7608" y="1639"/>
                    <a:pt x="7639" y="1151"/>
                  </a:cubicBezTo>
                  <a:cubicBezTo>
                    <a:pt x="7672" y="617"/>
                    <a:pt x="5971" y="83"/>
                    <a:pt x="3870" y="17"/>
                  </a:cubicBezTo>
                  <a:cubicBezTo>
                    <a:pt x="3632" y="6"/>
                    <a:pt x="3400" y="0"/>
                    <a:pt x="3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 flipH="1">
              <a:off x="7214299" y="4347183"/>
              <a:ext cx="212082" cy="35075"/>
            </a:xfrm>
            <a:custGeom>
              <a:avLst/>
              <a:gdLst/>
              <a:ahLst/>
              <a:cxnLst/>
              <a:rect l="l" t="t" r="r" b="b"/>
              <a:pathLst>
                <a:path w="7673" h="1269" extrusionOk="0">
                  <a:moveTo>
                    <a:pt x="33" y="1"/>
                  </a:moveTo>
                  <a:lnTo>
                    <a:pt x="0" y="968"/>
                  </a:lnTo>
                  <a:lnTo>
                    <a:pt x="7639" y="1268"/>
                  </a:lnTo>
                  <a:lnTo>
                    <a:pt x="7672" y="301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 flipH="1">
              <a:off x="7213387" y="4324601"/>
              <a:ext cx="212994" cy="54423"/>
            </a:xfrm>
            <a:custGeom>
              <a:avLst/>
              <a:gdLst/>
              <a:ahLst/>
              <a:cxnLst/>
              <a:rect l="l" t="t" r="r" b="b"/>
              <a:pathLst>
                <a:path w="7706" h="1969" extrusionOk="0">
                  <a:moveTo>
                    <a:pt x="3218" y="1"/>
                  </a:moveTo>
                  <a:cubicBezTo>
                    <a:pt x="1437" y="1"/>
                    <a:pt x="63" y="344"/>
                    <a:pt x="33" y="818"/>
                  </a:cubicBezTo>
                  <a:cubicBezTo>
                    <a:pt x="0" y="1352"/>
                    <a:pt x="1701" y="1852"/>
                    <a:pt x="3803" y="1952"/>
                  </a:cubicBezTo>
                  <a:cubicBezTo>
                    <a:pt x="4040" y="1963"/>
                    <a:pt x="4272" y="1969"/>
                    <a:pt x="4498" y="1969"/>
                  </a:cubicBezTo>
                  <a:cubicBezTo>
                    <a:pt x="6302" y="1969"/>
                    <a:pt x="7672" y="1626"/>
                    <a:pt x="7672" y="1151"/>
                  </a:cubicBezTo>
                  <a:cubicBezTo>
                    <a:pt x="7706" y="618"/>
                    <a:pt x="6004" y="117"/>
                    <a:pt x="3903" y="17"/>
                  </a:cubicBezTo>
                  <a:cubicBezTo>
                    <a:pt x="3669" y="6"/>
                    <a:pt x="3440" y="1"/>
                    <a:pt x="3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 flipH="1">
              <a:off x="7227207" y="4332119"/>
              <a:ext cx="184442" cy="25235"/>
            </a:xfrm>
            <a:custGeom>
              <a:avLst/>
              <a:gdLst/>
              <a:ahLst/>
              <a:cxnLst/>
              <a:rect l="l" t="t" r="r" b="b"/>
              <a:pathLst>
                <a:path w="6673" h="913" extrusionOk="0">
                  <a:moveTo>
                    <a:pt x="2748" y="1"/>
                  </a:moveTo>
                  <a:cubicBezTo>
                    <a:pt x="1201" y="1"/>
                    <a:pt x="1" y="218"/>
                    <a:pt x="1" y="513"/>
                  </a:cubicBezTo>
                  <a:cubicBezTo>
                    <a:pt x="1" y="546"/>
                    <a:pt x="1" y="579"/>
                    <a:pt x="34" y="613"/>
                  </a:cubicBezTo>
                  <a:cubicBezTo>
                    <a:pt x="226" y="366"/>
                    <a:pt x="1232" y="186"/>
                    <a:pt x="2511" y="186"/>
                  </a:cubicBezTo>
                  <a:cubicBezTo>
                    <a:pt x="2786" y="186"/>
                    <a:pt x="3074" y="195"/>
                    <a:pt x="3370" y="212"/>
                  </a:cubicBezTo>
                  <a:cubicBezTo>
                    <a:pt x="5038" y="279"/>
                    <a:pt x="6405" y="579"/>
                    <a:pt x="6639" y="913"/>
                  </a:cubicBezTo>
                  <a:cubicBezTo>
                    <a:pt x="6639" y="879"/>
                    <a:pt x="6672" y="846"/>
                    <a:pt x="6672" y="813"/>
                  </a:cubicBezTo>
                  <a:cubicBezTo>
                    <a:pt x="6672" y="446"/>
                    <a:pt x="5205" y="79"/>
                    <a:pt x="3370" y="12"/>
                  </a:cubicBezTo>
                  <a:cubicBezTo>
                    <a:pt x="3158" y="4"/>
                    <a:pt x="2950" y="1"/>
                    <a:pt x="27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 flipH="1">
              <a:off x="7180191" y="4316530"/>
              <a:ext cx="213021" cy="54893"/>
            </a:xfrm>
            <a:custGeom>
              <a:avLst/>
              <a:gdLst/>
              <a:ahLst/>
              <a:cxnLst/>
              <a:rect l="l" t="t" r="r" b="b"/>
              <a:pathLst>
                <a:path w="7707" h="1986" extrusionOk="0">
                  <a:moveTo>
                    <a:pt x="3344" y="1"/>
                  </a:moveTo>
                  <a:cubicBezTo>
                    <a:pt x="1487" y="1"/>
                    <a:pt x="34" y="324"/>
                    <a:pt x="34" y="843"/>
                  </a:cubicBezTo>
                  <a:cubicBezTo>
                    <a:pt x="1" y="1377"/>
                    <a:pt x="1702" y="1877"/>
                    <a:pt x="3804" y="1977"/>
                  </a:cubicBezTo>
                  <a:cubicBezTo>
                    <a:pt x="3972" y="1982"/>
                    <a:pt x="4138" y="1985"/>
                    <a:pt x="4300" y="1985"/>
                  </a:cubicBezTo>
                  <a:cubicBezTo>
                    <a:pt x="6196" y="1985"/>
                    <a:pt x="7642" y="1635"/>
                    <a:pt x="7673" y="1143"/>
                  </a:cubicBezTo>
                  <a:cubicBezTo>
                    <a:pt x="7706" y="610"/>
                    <a:pt x="6005" y="109"/>
                    <a:pt x="3870" y="9"/>
                  </a:cubicBezTo>
                  <a:cubicBezTo>
                    <a:pt x="3692" y="3"/>
                    <a:pt x="3516" y="1"/>
                    <a:pt x="3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 flipH="1">
              <a:off x="7180191" y="4312162"/>
              <a:ext cx="213021" cy="35987"/>
            </a:xfrm>
            <a:custGeom>
              <a:avLst/>
              <a:gdLst/>
              <a:ahLst/>
              <a:cxnLst/>
              <a:rect l="l" t="t" r="r" b="b"/>
              <a:pathLst>
                <a:path w="7707" h="1302" extrusionOk="0">
                  <a:moveTo>
                    <a:pt x="68" y="0"/>
                  </a:moveTo>
                  <a:lnTo>
                    <a:pt x="1" y="968"/>
                  </a:lnTo>
                  <a:lnTo>
                    <a:pt x="7673" y="1301"/>
                  </a:lnTo>
                  <a:lnTo>
                    <a:pt x="7706" y="3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 flipH="1">
              <a:off x="7179279" y="4289801"/>
              <a:ext cx="212994" cy="54865"/>
            </a:xfrm>
            <a:custGeom>
              <a:avLst/>
              <a:gdLst/>
              <a:ahLst/>
              <a:cxnLst/>
              <a:rect l="l" t="t" r="r" b="b"/>
              <a:pathLst>
                <a:path w="7706" h="1985" extrusionOk="0">
                  <a:moveTo>
                    <a:pt x="3406" y="1"/>
                  </a:moveTo>
                  <a:cubicBezTo>
                    <a:pt x="1506" y="1"/>
                    <a:pt x="34" y="351"/>
                    <a:pt x="34" y="843"/>
                  </a:cubicBezTo>
                  <a:cubicBezTo>
                    <a:pt x="0" y="1376"/>
                    <a:pt x="1702" y="1877"/>
                    <a:pt x="3803" y="1977"/>
                  </a:cubicBezTo>
                  <a:cubicBezTo>
                    <a:pt x="3971" y="1982"/>
                    <a:pt x="4137" y="1985"/>
                    <a:pt x="4299" y="1985"/>
                  </a:cubicBezTo>
                  <a:cubicBezTo>
                    <a:pt x="6196" y="1985"/>
                    <a:pt x="7642" y="1635"/>
                    <a:pt x="7672" y="1143"/>
                  </a:cubicBezTo>
                  <a:cubicBezTo>
                    <a:pt x="7706" y="609"/>
                    <a:pt x="6005" y="109"/>
                    <a:pt x="3903" y="9"/>
                  </a:cubicBezTo>
                  <a:cubicBezTo>
                    <a:pt x="3735" y="4"/>
                    <a:pt x="3569" y="1"/>
                    <a:pt x="3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 flipH="1">
              <a:off x="7193099" y="4297983"/>
              <a:ext cx="185354" cy="25263"/>
            </a:xfrm>
            <a:custGeom>
              <a:avLst/>
              <a:gdLst/>
              <a:ahLst/>
              <a:cxnLst/>
              <a:rect l="l" t="t" r="r" b="b"/>
              <a:pathLst>
                <a:path w="6706" h="914" extrusionOk="0">
                  <a:moveTo>
                    <a:pt x="2711" y="0"/>
                  </a:moveTo>
                  <a:cubicBezTo>
                    <a:pt x="1177" y="0"/>
                    <a:pt x="30" y="197"/>
                    <a:pt x="1" y="547"/>
                  </a:cubicBezTo>
                  <a:cubicBezTo>
                    <a:pt x="1" y="580"/>
                    <a:pt x="34" y="613"/>
                    <a:pt x="34" y="613"/>
                  </a:cubicBezTo>
                  <a:cubicBezTo>
                    <a:pt x="254" y="366"/>
                    <a:pt x="1241" y="187"/>
                    <a:pt x="2513" y="187"/>
                  </a:cubicBezTo>
                  <a:cubicBezTo>
                    <a:pt x="2787" y="187"/>
                    <a:pt x="3074" y="195"/>
                    <a:pt x="3370" y="213"/>
                  </a:cubicBezTo>
                  <a:cubicBezTo>
                    <a:pt x="5038" y="280"/>
                    <a:pt x="6439" y="580"/>
                    <a:pt x="6672" y="914"/>
                  </a:cubicBezTo>
                  <a:cubicBezTo>
                    <a:pt x="6672" y="880"/>
                    <a:pt x="6705" y="847"/>
                    <a:pt x="6705" y="814"/>
                  </a:cubicBezTo>
                  <a:cubicBezTo>
                    <a:pt x="6705" y="480"/>
                    <a:pt x="5238" y="113"/>
                    <a:pt x="3403" y="13"/>
                  </a:cubicBezTo>
                  <a:cubicBezTo>
                    <a:pt x="3166" y="5"/>
                    <a:pt x="2934" y="0"/>
                    <a:pt x="2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 flipH="1">
              <a:off x="7333236" y="4438811"/>
              <a:ext cx="212082" cy="73439"/>
            </a:xfrm>
            <a:custGeom>
              <a:avLst/>
              <a:gdLst/>
              <a:ahLst/>
              <a:cxnLst/>
              <a:rect l="l" t="t" r="r" b="b"/>
              <a:pathLst>
                <a:path w="7673" h="2657" extrusionOk="0">
                  <a:moveTo>
                    <a:pt x="6278" y="1"/>
                  </a:moveTo>
                  <a:cubicBezTo>
                    <a:pt x="5565" y="1"/>
                    <a:pt x="4620" y="126"/>
                    <a:pt x="3603" y="389"/>
                  </a:cubicBezTo>
                  <a:cubicBezTo>
                    <a:pt x="1568" y="922"/>
                    <a:pt x="0" y="1756"/>
                    <a:pt x="133" y="2257"/>
                  </a:cubicBezTo>
                  <a:cubicBezTo>
                    <a:pt x="200" y="2523"/>
                    <a:pt x="676" y="2657"/>
                    <a:pt x="1389" y="2657"/>
                  </a:cubicBezTo>
                  <a:cubicBezTo>
                    <a:pt x="2102" y="2657"/>
                    <a:pt x="3052" y="2523"/>
                    <a:pt x="4070" y="2257"/>
                  </a:cubicBezTo>
                  <a:cubicBezTo>
                    <a:pt x="6138" y="1756"/>
                    <a:pt x="7672" y="922"/>
                    <a:pt x="7572" y="389"/>
                  </a:cubicBezTo>
                  <a:cubicBezTo>
                    <a:pt x="7504" y="134"/>
                    <a:pt x="7015" y="1"/>
                    <a:pt x="6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 flipH="1">
              <a:off x="7336000" y="4423719"/>
              <a:ext cx="212109" cy="77475"/>
            </a:xfrm>
            <a:custGeom>
              <a:avLst/>
              <a:gdLst/>
              <a:ahLst/>
              <a:cxnLst/>
              <a:rect l="l" t="t" r="r" b="b"/>
              <a:pathLst>
                <a:path w="7674" h="2803" extrusionOk="0">
                  <a:moveTo>
                    <a:pt x="7406" y="1"/>
                  </a:moveTo>
                  <a:lnTo>
                    <a:pt x="1" y="1869"/>
                  </a:lnTo>
                  <a:lnTo>
                    <a:pt x="234" y="2803"/>
                  </a:lnTo>
                  <a:lnTo>
                    <a:pt x="7673" y="935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 flipH="1">
              <a:off x="7339703" y="4412995"/>
              <a:ext cx="212082" cy="73439"/>
            </a:xfrm>
            <a:custGeom>
              <a:avLst/>
              <a:gdLst/>
              <a:ahLst/>
              <a:cxnLst/>
              <a:rect l="l" t="t" r="r" b="b"/>
              <a:pathLst>
                <a:path w="7673" h="2657" extrusionOk="0">
                  <a:moveTo>
                    <a:pt x="6262" y="1"/>
                  </a:moveTo>
                  <a:cubicBezTo>
                    <a:pt x="5557" y="1"/>
                    <a:pt x="4621" y="126"/>
                    <a:pt x="3603" y="389"/>
                  </a:cubicBezTo>
                  <a:cubicBezTo>
                    <a:pt x="1568" y="922"/>
                    <a:pt x="1" y="1756"/>
                    <a:pt x="134" y="2257"/>
                  </a:cubicBezTo>
                  <a:cubicBezTo>
                    <a:pt x="201" y="2523"/>
                    <a:pt x="676" y="2657"/>
                    <a:pt x="1389" y="2657"/>
                  </a:cubicBezTo>
                  <a:cubicBezTo>
                    <a:pt x="2102" y="2657"/>
                    <a:pt x="3053" y="2523"/>
                    <a:pt x="4070" y="2257"/>
                  </a:cubicBezTo>
                  <a:cubicBezTo>
                    <a:pt x="6138" y="1723"/>
                    <a:pt x="7673" y="922"/>
                    <a:pt x="7539" y="389"/>
                  </a:cubicBezTo>
                  <a:cubicBezTo>
                    <a:pt x="7471" y="134"/>
                    <a:pt x="6990" y="1"/>
                    <a:pt x="6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 flipH="1">
              <a:off x="7356287" y="4419988"/>
              <a:ext cx="181678" cy="53539"/>
            </a:xfrm>
            <a:custGeom>
              <a:avLst/>
              <a:gdLst/>
              <a:ahLst/>
              <a:cxnLst/>
              <a:rect l="l" t="t" r="r" b="b"/>
              <a:pathLst>
                <a:path w="6573" h="1937" extrusionOk="0">
                  <a:moveTo>
                    <a:pt x="5734" y="0"/>
                  </a:moveTo>
                  <a:cubicBezTo>
                    <a:pt x="5103" y="0"/>
                    <a:pt x="4163" y="136"/>
                    <a:pt x="3136" y="402"/>
                  </a:cubicBezTo>
                  <a:cubicBezTo>
                    <a:pt x="1369" y="836"/>
                    <a:pt x="1" y="1503"/>
                    <a:pt x="101" y="1870"/>
                  </a:cubicBezTo>
                  <a:cubicBezTo>
                    <a:pt x="101" y="1870"/>
                    <a:pt x="134" y="1904"/>
                    <a:pt x="134" y="1937"/>
                  </a:cubicBezTo>
                  <a:cubicBezTo>
                    <a:pt x="301" y="1570"/>
                    <a:pt x="1602" y="1003"/>
                    <a:pt x="3203" y="569"/>
                  </a:cubicBezTo>
                  <a:cubicBezTo>
                    <a:pt x="4222" y="320"/>
                    <a:pt x="5151" y="187"/>
                    <a:pt x="5778" y="187"/>
                  </a:cubicBezTo>
                  <a:cubicBezTo>
                    <a:pt x="6157" y="187"/>
                    <a:pt x="6426" y="235"/>
                    <a:pt x="6539" y="336"/>
                  </a:cubicBezTo>
                  <a:cubicBezTo>
                    <a:pt x="6572" y="302"/>
                    <a:pt x="6572" y="269"/>
                    <a:pt x="6539" y="236"/>
                  </a:cubicBezTo>
                  <a:cubicBezTo>
                    <a:pt x="6510" y="78"/>
                    <a:pt x="6210" y="0"/>
                    <a:pt x="57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 flipH="1">
              <a:off x="7428208" y="4481350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85" y="1"/>
                  </a:moveTo>
                  <a:cubicBezTo>
                    <a:pt x="1404" y="1"/>
                    <a:pt x="30" y="343"/>
                    <a:pt x="0" y="818"/>
                  </a:cubicBezTo>
                  <a:cubicBezTo>
                    <a:pt x="0" y="1351"/>
                    <a:pt x="1668" y="1852"/>
                    <a:pt x="3803" y="1952"/>
                  </a:cubicBezTo>
                  <a:cubicBezTo>
                    <a:pt x="3982" y="1957"/>
                    <a:pt x="4158" y="1960"/>
                    <a:pt x="4331" y="1960"/>
                  </a:cubicBezTo>
                  <a:cubicBezTo>
                    <a:pt x="6188" y="1960"/>
                    <a:pt x="7642" y="1639"/>
                    <a:pt x="7672" y="1151"/>
                  </a:cubicBezTo>
                  <a:cubicBezTo>
                    <a:pt x="7672" y="618"/>
                    <a:pt x="6005" y="84"/>
                    <a:pt x="3870" y="17"/>
                  </a:cubicBezTo>
                  <a:cubicBezTo>
                    <a:pt x="3636" y="6"/>
                    <a:pt x="3407" y="1"/>
                    <a:pt x="31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 flipH="1">
              <a:off x="7427296" y="4477203"/>
              <a:ext cx="212994" cy="35048"/>
            </a:xfrm>
            <a:custGeom>
              <a:avLst/>
              <a:gdLst/>
              <a:ahLst/>
              <a:cxnLst/>
              <a:rect l="l" t="t" r="r" b="b"/>
              <a:pathLst>
                <a:path w="7706" h="1268" extrusionOk="0">
                  <a:moveTo>
                    <a:pt x="34" y="0"/>
                  </a:moveTo>
                  <a:lnTo>
                    <a:pt x="0" y="968"/>
                  </a:lnTo>
                  <a:lnTo>
                    <a:pt x="7672" y="1268"/>
                  </a:lnTo>
                  <a:lnTo>
                    <a:pt x="7706" y="30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 flipH="1">
              <a:off x="7426356" y="4454621"/>
              <a:ext cx="213021" cy="54396"/>
            </a:xfrm>
            <a:custGeom>
              <a:avLst/>
              <a:gdLst/>
              <a:ahLst/>
              <a:cxnLst/>
              <a:rect l="l" t="t" r="r" b="b"/>
              <a:pathLst>
                <a:path w="7707" h="1968" extrusionOk="0">
                  <a:moveTo>
                    <a:pt x="3208" y="0"/>
                  </a:moveTo>
                  <a:cubicBezTo>
                    <a:pt x="1404" y="0"/>
                    <a:pt x="34" y="343"/>
                    <a:pt x="34" y="817"/>
                  </a:cubicBezTo>
                  <a:cubicBezTo>
                    <a:pt x="1" y="1351"/>
                    <a:pt x="1702" y="1851"/>
                    <a:pt x="3803" y="1951"/>
                  </a:cubicBezTo>
                  <a:cubicBezTo>
                    <a:pt x="4041" y="1963"/>
                    <a:pt x="4272" y="1968"/>
                    <a:pt x="4497" y="1968"/>
                  </a:cubicBezTo>
                  <a:cubicBezTo>
                    <a:pt x="6296" y="1968"/>
                    <a:pt x="7643" y="1625"/>
                    <a:pt x="7673" y="1151"/>
                  </a:cubicBezTo>
                  <a:cubicBezTo>
                    <a:pt x="7706" y="584"/>
                    <a:pt x="6005" y="83"/>
                    <a:pt x="3903" y="17"/>
                  </a:cubicBezTo>
                  <a:cubicBezTo>
                    <a:pt x="3666" y="6"/>
                    <a:pt x="3434" y="0"/>
                    <a:pt x="3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 flipH="1">
              <a:off x="7440204" y="4462084"/>
              <a:ext cx="185354" cy="25291"/>
            </a:xfrm>
            <a:custGeom>
              <a:avLst/>
              <a:gdLst/>
              <a:ahLst/>
              <a:cxnLst/>
              <a:rect l="l" t="t" r="r" b="b"/>
              <a:pathLst>
                <a:path w="6706" h="915" extrusionOk="0">
                  <a:moveTo>
                    <a:pt x="2706" y="1"/>
                  </a:moveTo>
                  <a:cubicBezTo>
                    <a:pt x="1175" y="1"/>
                    <a:pt x="30" y="194"/>
                    <a:pt x="1" y="514"/>
                  </a:cubicBezTo>
                  <a:cubicBezTo>
                    <a:pt x="1" y="547"/>
                    <a:pt x="34" y="581"/>
                    <a:pt x="34" y="614"/>
                  </a:cubicBezTo>
                  <a:cubicBezTo>
                    <a:pt x="254" y="367"/>
                    <a:pt x="1241" y="188"/>
                    <a:pt x="2514" y="188"/>
                  </a:cubicBezTo>
                  <a:cubicBezTo>
                    <a:pt x="2788" y="188"/>
                    <a:pt x="3075" y="196"/>
                    <a:pt x="3370" y="214"/>
                  </a:cubicBezTo>
                  <a:cubicBezTo>
                    <a:pt x="5038" y="280"/>
                    <a:pt x="6439" y="581"/>
                    <a:pt x="6672" y="914"/>
                  </a:cubicBezTo>
                  <a:cubicBezTo>
                    <a:pt x="6672" y="881"/>
                    <a:pt x="6706" y="848"/>
                    <a:pt x="6706" y="814"/>
                  </a:cubicBezTo>
                  <a:cubicBezTo>
                    <a:pt x="6706" y="447"/>
                    <a:pt x="5238" y="80"/>
                    <a:pt x="3403" y="14"/>
                  </a:cubicBezTo>
                  <a:cubicBezTo>
                    <a:pt x="3164" y="5"/>
                    <a:pt x="2931" y="1"/>
                    <a:pt x="2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 flipH="1">
              <a:off x="6329171" y="4479498"/>
              <a:ext cx="219462" cy="55335"/>
            </a:xfrm>
            <a:custGeom>
              <a:avLst/>
              <a:gdLst/>
              <a:ahLst/>
              <a:cxnLst/>
              <a:rect l="l" t="t" r="r" b="b"/>
              <a:pathLst>
                <a:path w="7940" h="2002" extrusionOk="0">
                  <a:moveTo>
                    <a:pt x="3300" y="1"/>
                  </a:moveTo>
                  <a:cubicBezTo>
                    <a:pt x="1465" y="1"/>
                    <a:pt x="63" y="347"/>
                    <a:pt x="33" y="851"/>
                  </a:cubicBezTo>
                  <a:cubicBezTo>
                    <a:pt x="0" y="1385"/>
                    <a:pt x="1768" y="1919"/>
                    <a:pt x="3936" y="1985"/>
                  </a:cubicBezTo>
                  <a:cubicBezTo>
                    <a:pt x="4176" y="1997"/>
                    <a:pt x="4411" y="2002"/>
                    <a:pt x="4639" y="2002"/>
                  </a:cubicBezTo>
                  <a:cubicBezTo>
                    <a:pt x="6474" y="2002"/>
                    <a:pt x="7876" y="1656"/>
                    <a:pt x="7906" y="1152"/>
                  </a:cubicBezTo>
                  <a:cubicBezTo>
                    <a:pt x="7939" y="618"/>
                    <a:pt x="6205" y="84"/>
                    <a:pt x="4003" y="17"/>
                  </a:cubicBezTo>
                  <a:cubicBezTo>
                    <a:pt x="3763" y="6"/>
                    <a:pt x="3528" y="1"/>
                    <a:pt x="3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 flipH="1">
              <a:off x="6329171" y="4474439"/>
              <a:ext cx="218549" cy="36899"/>
            </a:xfrm>
            <a:custGeom>
              <a:avLst/>
              <a:gdLst/>
              <a:ahLst/>
              <a:cxnLst/>
              <a:rect l="l" t="t" r="r" b="b"/>
              <a:pathLst>
                <a:path w="7907" h="1335" extrusionOk="0">
                  <a:moveTo>
                    <a:pt x="34" y="0"/>
                  </a:moveTo>
                  <a:lnTo>
                    <a:pt x="0" y="1001"/>
                  </a:lnTo>
                  <a:lnTo>
                    <a:pt x="7873" y="1335"/>
                  </a:lnTo>
                  <a:lnTo>
                    <a:pt x="7906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 flipH="1">
              <a:off x="6328259" y="4451857"/>
              <a:ext cx="218549" cy="55999"/>
            </a:xfrm>
            <a:custGeom>
              <a:avLst/>
              <a:gdLst/>
              <a:ahLst/>
              <a:cxnLst/>
              <a:rect l="l" t="t" r="r" b="b"/>
              <a:pathLst>
                <a:path w="7907" h="2026" extrusionOk="0">
                  <a:moveTo>
                    <a:pt x="3291" y="0"/>
                  </a:moveTo>
                  <a:cubicBezTo>
                    <a:pt x="1433" y="0"/>
                    <a:pt x="34" y="346"/>
                    <a:pt x="34" y="851"/>
                  </a:cubicBezTo>
                  <a:cubicBezTo>
                    <a:pt x="1" y="1384"/>
                    <a:pt x="1735" y="1918"/>
                    <a:pt x="3904" y="2018"/>
                  </a:cubicBezTo>
                  <a:cubicBezTo>
                    <a:pt x="4075" y="2023"/>
                    <a:pt x="4243" y="2026"/>
                    <a:pt x="4409" y="2026"/>
                  </a:cubicBezTo>
                  <a:cubicBezTo>
                    <a:pt x="6345" y="2026"/>
                    <a:pt x="7873" y="1676"/>
                    <a:pt x="7873" y="1184"/>
                  </a:cubicBezTo>
                  <a:cubicBezTo>
                    <a:pt x="7906" y="617"/>
                    <a:pt x="6172" y="117"/>
                    <a:pt x="4004" y="17"/>
                  </a:cubicBezTo>
                  <a:cubicBezTo>
                    <a:pt x="3760" y="6"/>
                    <a:pt x="3522" y="0"/>
                    <a:pt x="3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 flipH="1">
              <a:off x="6343019" y="4459099"/>
              <a:ext cx="189030" cy="26424"/>
            </a:xfrm>
            <a:custGeom>
              <a:avLst/>
              <a:gdLst/>
              <a:ahLst/>
              <a:cxnLst/>
              <a:rect l="l" t="t" r="r" b="b"/>
              <a:pathLst>
                <a:path w="6839" h="956" extrusionOk="0">
                  <a:moveTo>
                    <a:pt x="2642" y="0"/>
                  </a:moveTo>
                  <a:cubicBezTo>
                    <a:pt x="1125" y="0"/>
                    <a:pt x="1" y="241"/>
                    <a:pt x="1" y="555"/>
                  </a:cubicBezTo>
                  <a:cubicBezTo>
                    <a:pt x="1" y="589"/>
                    <a:pt x="1" y="622"/>
                    <a:pt x="1" y="655"/>
                  </a:cubicBezTo>
                  <a:cubicBezTo>
                    <a:pt x="228" y="370"/>
                    <a:pt x="1308" y="207"/>
                    <a:pt x="2699" y="207"/>
                  </a:cubicBezTo>
                  <a:cubicBezTo>
                    <a:pt x="2937" y="207"/>
                    <a:pt x="3183" y="212"/>
                    <a:pt x="3436" y="222"/>
                  </a:cubicBezTo>
                  <a:cubicBezTo>
                    <a:pt x="5171" y="288"/>
                    <a:pt x="6572" y="589"/>
                    <a:pt x="6805" y="956"/>
                  </a:cubicBezTo>
                  <a:cubicBezTo>
                    <a:pt x="6839" y="922"/>
                    <a:pt x="6839" y="889"/>
                    <a:pt x="6839" y="855"/>
                  </a:cubicBezTo>
                  <a:cubicBezTo>
                    <a:pt x="6839" y="489"/>
                    <a:pt x="5338" y="122"/>
                    <a:pt x="3436" y="22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 flipH="1">
              <a:off x="6343019" y="4459099"/>
              <a:ext cx="189030" cy="26424"/>
            </a:xfrm>
            <a:custGeom>
              <a:avLst/>
              <a:gdLst/>
              <a:ahLst/>
              <a:cxnLst/>
              <a:rect l="l" t="t" r="r" b="b"/>
              <a:pathLst>
                <a:path w="6839" h="956" extrusionOk="0">
                  <a:moveTo>
                    <a:pt x="2642" y="0"/>
                  </a:moveTo>
                  <a:cubicBezTo>
                    <a:pt x="1125" y="0"/>
                    <a:pt x="1" y="241"/>
                    <a:pt x="1" y="555"/>
                  </a:cubicBezTo>
                  <a:cubicBezTo>
                    <a:pt x="1" y="589"/>
                    <a:pt x="1" y="622"/>
                    <a:pt x="1" y="655"/>
                  </a:cubicBezTo>
                  <a:cubicBezTo>
                    <a:pt x="228" y="370"/>
                    <a:pt x="1308" y="207"/>
                    <a:pt x="2699" y="207"/>
                  </a:cubicBezTo>
                  <a:cubicBezTo>
                    <a:pt x="2937" y="207"/>
                    <a:pt x="3183" y="212"/>
                    <a:pt x="3436" y="222"/>
                  </a:cubicBezTo>
                  <a:cubicBezTo>
                    <a:pt x="5171" y="288"/>
                    <a:pt x="6572" y="589"/>
                    <a:pt x="6805" y="956"/>
                  </a:cubicBezTo>
                  <a:cubicBezTo>
                    <a:pt x="6839" y="922"/>
                    <a:pt x="6839" y="889"/>
                    <a:pt x="6839" y="855"/>
                  </a:cubicBezTo>
                  <a:cubicBezTo>
                    <a:pt x="6839" y="489"/>
                    <a:pt x="5338" y="122"/>
                    <a:pt x="3436" y="22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 flipH="1">
              <a:off x="6343931" y="4464821"/>
              <a:ext cx="188118" cy="33085"/>
            </a:xfrm>
            <a:custGeom>
              <a:avLst/>
              <a:gdLst/>
              <a:ahLst/>
              <a:cxnLst/>
              <a:rect l="l" t="t" r="r" b="b"/>
              <a:pathLst>
                <a:path w="6806" h="1197" extrusionOk="0">
                  <a:moveTo>
                    <a:pt x="2699" y="0"/>
                  </a:moveTo>
                  <a:cubicBezTo>
                    <a:pt x="1308" y="0"/>
                    <a:pt x="228" y="163"/>
                    <a:pt x="1" y="448"/>
                  </a:cubicBezTo>
                  <a:cubicBezTo>
                    <a:pt x="267" y="782"/>
                    <a:pt x="1668" y="1115"/>
                    <a:pt x="3403" y="1182"/>
                  </a:cubicBezTo>
                  <a:cubicBezTo>
                    <a:pt x="3651" y="1192"/>
                    <a:pt x="3894" y="1197"/>
                    <a:pt x="4128" y="1197"/>
                  </a:cubicBezTo>
                  <a:cubicBezTo>
                    <a:pt x="5498" y="1197"/>
                    <a:pt x="6577" y="1033"/>
                    <a:pt x="6805" y="749"/>
                  </a:cubicBezTo>
                  <a:cubicBezTo>
                    <a:pt x="6572" y="382"/>
                    <a:pt x="5171" y="81"/>
                    <a:pt x="3436" y="15"/>
                  </a:cubicBezTo>
                  <a:cubicBezTo>
                    <a:pt x="3183" y="5"/>
                    <a:pt x="2937" y="0"/>
                    <a:pt x="26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 flipH="1">
              <a:off x="6352224" y="4437125"/>
              <a:ext cx="218549" cy="56220"/>
            </a:xfrm>
            <a:custGeom>
              <a:avLst/>
              <a:gdLst/>
              <a:ahLst/>
              <a:cxnLst/>
              <a:rect l="l" t="t" r="r" b="b"/>
              <a:pathLst>
                <a:path w="7907" h="2034" extrusionOk="0">
                  <a:moveTo>
                    <a:pt x="3341" y="1"/>
                  </a:moveTo>
                  <a:cubicBezTo>
                    <a:pt x="1480" y="1"/>
                    <a:pt x="30" y="372"/>
                    <a:pt x="1" y="850"/>
                  </a:cubicBezTo>
                  <a:cubicBezTo>
                    <a:pt x="1" y="1417"/>
                    <a:pt x="1735" y="1917"/>
                    <a:pt x="3903" y="2017"/>
                  </a:cubicBezTo>
                  <a:cubicBezTo>
                    <a:pt x="4143" y="2028"/>
                    <a:pt x="4379" y="2034"/>
                    <a:pt x="4608" y="2034"/>
                  </a:cubicBezTo>
                  <a:cubicBezTo>
                    <a:pt x="6448" y="2034"/>
                    <a:pt x="7873" y="1688"/>
                    <a:pt x="7873" y="1183"/>
                  </a:cubicBezTo>
                  <a:cubicBezTo>
                    <a:pt x="7906" y="650"/>
                    <a:pt x="6172" y="116"/>
                    <a:pt x="4003" y="16"/>
                  </a:cubicBezTo>
                  <a:cubicBezTo>
                    <a:pt x="3778" y="6"/>
                    <a:pt x="3557" y="1"/>
                    <a:pt x="3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 flipH="1">
              <a:off x="6351311" y="4432951"/>
              <a:ext cx="219462" cy="36899"/>
            </a:xfrm>
            <a:custGeom>
              <a:avLst/>
              <a:gdLst/>
              <a:ahLst/>
              <a:cxnLst/>
              <a:rect l="l" t="t" r="r" b="b"/>
              <a:pathLst>
                <a:path w="7940" h="1335" extrusionOk="0">
                  <a:moveTo>
                    <a:pt x="67" y="0"/>
                  </a:moveTo>
                  <a:lnTo>
                    <a:pt x="1" y="1001"/>
                  </a:lnTo>
                  <a:lnTo>
                    <a:pt x="7873" y="1334"/>
                  </a:lnTo>
                  <a:lnTo>
                    <a:pt x="7940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8"/>
            <p:cNvSpPr/>
            <p:nvPr/>
          </p:nvSpPr>
          <p:spPr>
            <a:xfrm flipH="1">
              <a:off x="6351311" y="4409678"/>
              <a:ext cx="218549" cy="56026"/>
            </a:xfrm>
            <a:custGeom>
              <a:avLst/>
              <a:gdLst/>
              <a:ahLst/>
              <a:cxnLst/>
              <a:rect l="l" t="t" r="r" b="b"/>
              <a:pathLst>
                <a:path w="7907" h="2027" extrusionOk="0">
                  <a:moveTo>
                    <a:pt x="3499" y="0"/>
                  </a:moveTo>
                  <a:cubicBezTo>
                    <a:pt x="1563" y="0"/>
                    <a:pt x="34" y="351"/>
                    <a:pt x="34" y="842"/>
                  </a:cubicBezTo>
                  <a:cubicBezTo>
                    <a:pt x="1" y="1409"/>
                    <a:pt x="1735" y="1943"/>
                    <a:pt x="3904" y="2010"/>
                  </a:cubicBezTo>
                  <a:cubicBezTo>
                    <a:pt x="4144" y="2021"/>
                    <a:pt x="4379" y="2026"/>
                    <a:pt x="4608" y="2026"/>
                  </a:cubicBezTo>
                  <a:cubicBezTo>
                    <a:pt x="6449" y="2026"/>
                    <a:pt x="7877" y="1680"/>
                    <a:pt x="7907" y="1176"/>
                  </a:cubicBezTo>
                  <a:cubicBezTo>
                    <a:pt x="7907" y="642"/>
                    <a:pt x="6172" y="108"/>
                    <a:pt x="4004" y="8"/>
                  </a:cubicBezTo>
                  <a:cubicBezTo>
                    <a:pt x="3833" y="3"/>
                    <a:pt x="3664" y="0"/>
                    <a:pt x="34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 flipH="1">
              <a:off x="6365131" y="4417611"/>
              <a:ext cx="189970" cy="26424"/>
            </a:xfrm>
            <a:custGeom>
              <a:avLst/>
              <a:gdLst/>
              <a:ahLst/>
              <a:cxnLst/>
              <a:rect l="l" t="t" r="r" b="b"/>
              <a:pathLst>
                <a:path w="6873" h="956" extrusionOk="0">
                  <a:moveTo>
                    <a:pt x="2652" y="0"/>
                  </a:moveTo>
                  <a:cubicBezTo>
                    <a:pt x="1150" y="0"/>
                    <a:pt x="1" y="241"/>
                    <a:pt x="1" y="555"/>
                  </a:cubicBezTo>
                  <a:cubicBezTo>
                    <a:pt x="1" y="589"/>
                    <a:pt x="1" y="622"/>
                    <a:pt x="34" y="655"/>
                  </a:cubicBezTo>
                  <a:cubicBezTo>
                    <a:pt x="262" y="370"/>
                    <a:pt x="1342" y="207"/>
                    <a:pt x="2712" y="207"/>
                  </a:cubicBezTo>
                  <a:cubicBezTo>
                    <a:pt x="2946" y="207"/>
                    <a:pt x="3188" y="212"/>
                    <a:pt x="3436" y="222"/>
                  </a:cubicBezTo>
                  <a:cubicBezTo>
                    <a:pt x="5171" y="288"/>
                    <a:pt x="6572" y="589"/>
                    <a:pt x="6805" y="955"/>
                  </a:cubicBezTo>
                  <a:cubicBezTo>
                    <a:pt x="6839" y="922"/>
                    <a:pt x="6872" y="889"/>
                    <a:pt x="6872" y="855"/>
                  </a:cubicBezTo>
                  <a:cubicBezTo>
                    <a:pt x="6872" y="488"/>
                    <a:pt x="5338" y="88"/>
                    <a:pt x="3436" y="21"/>
                  </a:cubicBezTo>
                  <a:cubicBezTo>
                    <a:pt x="3168" y="7"/>
                    <a:pt x="2905" y="0"/>
                    <a:pt x="26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 flipH="1">
              <a:off x="6302443" y="4402519"/>
              <a:ext cx="219462" cy="36899"/>
            </a:xfrm>
            <a:custGeom>
              <a:avLst/>
              <a:gdLst/>
              <a:ahLst/>
              <a:cxnLst/>
              <a:rect l="l" t="t" r="r" b="b"/>
              <a:pathLst>
                <a:path w="7940" h="1335" extrusionOk="0">
                  <a:moveTo>
                    <a:pt x="67" y="0"/>
                  </a:moveTo>
                  <a:lnTo>
                    <a:pt x="0" y="1001"/>
                  </a:lnTo>
                  <a:lnTo>
                    <a:pt x="7873" y="1335"/>
                  </a:lnTo>
                  <a:lnTo>
                    <a:pt x="7939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 flipH="1">
              <a:off x="6301531" y="4379052"/>
              <a:ext cx="219462" cy="56220"/>
            </a:xfrm>
            <a:custGeom>
              <a:avLst/>
              <a:gdLst/>
              <a:ahLst/>
              <a:cxnLst/>
              <a:rect l="l" t="t" r="r" b="b"/>
              <a:pathLst>
                <a:path w="7940" h="2034" extrusionOk="0">
                  <a:moveTo>
                    <a:pt x="3342" y="0"/>
                  </a:moveTo>
                  <a:cubicBezTo>
                    <a:pt x="1487" y="0"/>
                    <a:pt x="64" y="371"/>
                    <a:pt x="34" y="849"/>
                  </a:cubicBezTo>
                  <a:cubicBezTo>
                    <a:pt x="1" y="1383"/>
                    <a:pt x="1735" y="1917"/>
                    <a:pt x="3904" y="2017"/>
                  </a:cubicBezTo>
                  <a:cubicBezTo>
                    <a:pt x="4147" y="2028"/>
                    <a:pt x="4385" y="2033"/>
                    <a:pt x="4617" y="2033"/>
                  </a:cubicBezTo>
                  <a:cubicBezTo>
                    <a:pt x="6475" y="2033"/>
                    <a:pt x="7877" y="1687"/>
                    <a:pt x="7906" y="1183"/>
                  </a:cubicBezTo>
                  <a:cubicBezTo>
                    <a:pt x="7940" y="616"/>
                    <a:pt x="6172" y="115"/>
                    <a:pt x="4004" y="15"/>
                  </a:cubicBezTo>
                  <a:cubicBezTo>
                    <a:pt x="3778" y="5"/>
                    <a:pt x="3557" y="0"/>
                    <a:pt x="33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 flipH="1">
              <a:off x="6301531" y="4379052"/>
              <a:ext cx="219462" cy="56220"/>
            </a:xfrm>
            <a:custGeom>
              <a:avLst/>
              <a:gdLst/>
              <a:ahLst/>
              <a:cxnLst/>
              <a:rect l="l" t="t" r="r" b="b"/>
              <a:pathLst>
                <a:path w="7940" h="2034" extrusionOk="0">
                  <a:moveTo>
                    <a:pt x="3342" y="0"/>
                  </a:moveTo>
                  <a:cubicBezTo>
                    <a:pt x="1487" y="0"/>
                    <a:pt x="64" y="371"/>
                    <a:pt x="34" y="849"/>
                  </a:cubicBezTo>
                  <a:cubicBezTo>
                    <a:pt x="1" y="1383"/>
                    <a:pt x="1735" y="1917"/>
                    <a:pt x="3904" y="2017"/>
                  </a:cubicBezTo>
                  <a:cubicBezTo>
                    <a:pt x="4147" y="2028"/>
                    <a:pt x="4385" y="2033"/>
                    <a:pt x="4617" y="2033"/>
                  </a:cubicBezTo>
                  <a:cubicBezTo>
                    <a:pt x="6475" y="2033"/>
                    <a:pt x="7877" y="1687"/>
                    <a:pt x="7906" y="1183"/>
                  </a:cubicBezTo>
                  <a:cubicBezTo>
                    <a:pt x="7940" y="616"/>
                    <a:pt x="6172" y="115"/>
                    <a:pt x="4004" y="15"/>
                  </a:cubicBezTo>
                  <a:cubicBezTo>
                    <a:pt x="3778" y="5"/>
                    <a:pt x="3557" y="0"/>
                    <a:pt x="33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 flipH="1">
              <a:off x="6317203" y="4386515"/>
              <a:ext cx="189030" cy="26175"/>
            </a:xfrm>
            <a:custGeom>
              <a:avLst/>
              <a:gdLst/>
              <a:ahLst/>
              <a:cxnLst/>
              <a:rect l="l" t="t" r="r" b="b"/>
              <a:pathLst>
                <a:path w="6839" h="947" extrusionOk="0">
                  <a:moveTo>
                    <a:pt x="2798" y="1"/>
                  </a:moveTo>
                  <a:cubicBezTo>
                    <a:pt x="1203" y="1"/>
                    <a:pt x="1" y="221"/>
                    <a:pt x="1" y="546"/>
                  </a:cubicBezTo>
                  <a:cubicBezTo>
                    <a:pt x="1" y="579"/>
                    <a:pt x="1" y="613"/>
                    <a:pt x="34" y="646"/>
                  </a:cubicBezTo>
                  <a:cubicBezTo>
                    <a:pt x="237" y="385"/>
                    <a:pt x="1348" y="200"/>
                    <a:pt x="2776" y="200"/>
                  </a:cubicBezTo>
                  <a:cubicBezTo>
                    <a:pt x="2989" y="200"/>
                    <a:pt x="3210" y="204"/>
                    <a:pt x="3436" y="212"/>
                  </a:cubicBezTo>
                  <a:cubicBezTo>
                    <a:pt x="5138" y="279"/>
                    <a:pt x="6572" y="613"/>
                    <a:pt x="6805" y="946"/>
                  </a:cubicBezTo>
                  <a:cubicBezTo>
                    <a:pt x="6839" y="913"/>
                    <a:pt x="6839" y="880"/>
                    <a:pt x="6839" y="846"/>
                  </a:cubicBezTo>
                  <a:cubicBezTo>
                    <a:pt x="6839" y="479"/>
                    <a:pt x="5338" y="112"/>
                    <a:pt x="3436" y="12"/>
                  </a:cubicBezTo>
                  <a:cubicBezTo>
                    <a:pt x="3218" y="5"/>
                    <a:pt x="3005" y="1"/>
                    <a:pt x="27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 flipH="1">
              <a:off x="6317203" y="4386515"/>
              <a:ext cx="189030" cy="26175"/>
            </a:xfrm>
            <a:custGeom>
              <a:avLst/>
              <a:gdLst/>
              <a:ahLst/>
              <a:cxnLst/>
              <a:rect l="l" t="t" r="r" b="b"/>
              <a:pathLst>
                <a:path w="6839" h="947" extrusionOk="0">
                  <a:moveTo>
                    <a:pt x="2798" y="1"/>
                  </a:moveTo>
                  <a:cubicBezTo>
                    <a:pt x="1203" y="1"/>
                    <a:pt x="1" y="221"/>
                    <a:pt x="1" y="546"/>
                  </a:cubicBezTo>
                  <a:cubicBezTo>
                    <a:pt x="1" y="579"/>
                    <a:pt x="1" y="613"/>
                    <a:pt x="34" y="646"/>
                  </a:cubicBezTo>
                  <a:cubicBezTo>
                    <a:pt x="237" y="385"/>
                    <a:pt x="1348" y="200"/>
                    <a:pt x="2776" y="200"/>
                  </a:cubicBezTo>
                  <a:cubicBezTo>
                    <a:pt x="2989" y="200"/>
                    <a:pt x="3210" y="204"/>
                    <a:pt x="3436" y="212"/>
                  </a:cubicBezTo>
                  <a:cubicBezTo>
                    <a:pt x="5138" y="279"/>
                    <a:pt x="6572" y="613"/>
                    <a:pt x="6805" y="946"/>
                  </a:cubicBezTo>
                  <a:cubicBezTo>
                    <a:pt x="6839" y="913"/>
                    <a:pt x="6839" y="880"/>
                    <a:pt x="6839" y="846"/>
                  </a:cubicBezTo>
                  <a:cubicBezTo>
                    <a:pt x="6839" y="479"/>
                    <a:pt x="5338" y="112"/>
                    <a:pt x="3436" y="12"/>
                  </a:cubicBezTo>
                  <a:cubicBezTo>
                    <a:pt x="3218" y="5"/>
                    <a:pt x="3005" y="1"/>
                    <a:pt x="27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 flipH="1">
              <a:off x="6318115" y="4392016"/>
              <a:ext cx="187206" cy="33361"/>
            </a:xfrm>
            <a:custGeom>
              <a:avLst/>
              <a:gdLst/>
              <a:ahLst/>
              <a:cxnLst/>
              <a:rect l="l" t="t" r="r" b="b"/>
              <a:pathLst>
                <a:path w="6773" h="1207" extrusionOk="0">
                  <a:moveTo>
                    <a:pt x="2759" y="1"/>
                  </a:moveTo>
                  <a:cubicBezTo>
                    <a:pt x="1351" y="1"/>
                    <a:pt x="233" y="190"/>
                    <a:pt x="1" y="480"/>
                  </a:cubicBezTo>
                  <a:cubicBezTo>
                    <a:pt x="234" y="814"/>
                    <a:pt x="1669" y="1114"/>
                    <a:pt x="3370" y="1181"/>
                  </a:cubicBezTo>
                  <a:cubicBezTo>
                    <a:pt x="3668" y="1198"/>
                    <a:pt x="3959" y="1207"/>
                    <a:pt x="4237" y="1207"/>
                  </a:cubicBezTo>
                  <a:cubicBezTo>
                    <a:pt x="5548" y="1207"/>
                    <a:pt x="6580" y="1022"/>
                    <a:pt x="6772" y="747"/>
                  </a:cubicBezTo>
                  <a:cubicBezTo>
                    <a:pt x="6572" y="414"/>
                    <a:pt x="5138" y="113"/>
                    <a:pt x="3403" y="13"/>
                  </a:cubicBezTo>
                  <a:cubicBezTo>
                    <a:pt x="3184" y="5"/>
                    <a:pt x="2968" y="1"/>
                    <a:pt x="2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 flipH="1">
              <a:off x="6302443" y="4365177"/>
              <a:ext cx="219462" cy="56026"/>
            </a:xfrm>
            <a:custGeom>
              <a:avLst/>
              <a:gdLst/>
              <a:ahLst/>
              <a:cxnLst/>
              <a:rect l="l" t="t" r="r" b="b"/>
              <a:pathLst>
                <a:path w="7940" h="2027" extrusionOk="0">
                  <a:moveTo>
                    <a:pt x="3300" y="1"/>
                  </a:moveTo>
                  <a:cubicBezTo>
                    <a:pt x="1465" y="1"/>
                    <a:pt x="64" y="347"/>
                    <a:pt x="34" y="851"/>
                  </a:cubicBezTo>
                  <a:cubicBezTo>
                    <a:pt x="0" y="1385"/>
                    <a:pt x="1768" y="1918"/>
                    <a:pt x="3937" y="2019"/>
                  </a:cubicBezTo>
                  <a:cubicBezTo>
                    <a:pt x="4108" y="2024"/>
                    <a:pt x="4276" y="2026"/>
                    <a:pt x="4441" y="2026"/>
                  </a:cubicBezTo>
                  <a:cubicBezTo>
                    <a:pt x="6373" y="2026"/>
                    <a:pt x="7875" y="1676"/>
                    <a:pt x="7906" y="1185"/>
                  </a:cubicBezTo>
                  <a:cubicBezTo>
                    <a:pt x="7939" y="617"/>
                    <a:pt x="6205" y="84"/>
                    <a:pt x="4003" y="17"/>
                  </a:cubicBezTo>
                  <a:cubicBezTo>
                    <a:pt x="3763" y="6"/>
                    <a:pt x="3528" y="1"/>
                    <a:pt x="3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 flipH="1">
              <a:off x="6301531" y="4337509"/>
              <a:ext cx="218522" cy="56026"/>
            </a:xfrm>
            <a:custGeom>
              <a:avLst/>
              <a:gdLst/>
              <a:ahLst/>
              <a:cxnLst/>
              <a:rect l="l" t="t" r="r" b="b"/>
              <a:pathLst>
                <a:path w="7906" h="2027" extrusionOk="0">
                  <a:moveTo>
                    <a:pt x="3299" y="1"/>
                  </a:moveTo>
                  <a:cubicBezTo>
                    <a:pt x="1458" y="1"/>
                    <a:pt x="34" y="347"/>
                    <a:pt x="34" y="851"/>
                  </a:cubicBezTo>
                  <a:cubicBezTo>
                    <a:pt x="0" y="1385"/>
                    <a:pt x="1735" y="1919"/>
                    <a:pt x="3903" y="2019"/>
                  </a:cubicBezTo>
                  <a:cubicBezTo>
                    <a:pt x="4074" y="2024"/>
                    <a:pt x="4243" y="2027"/>
                    <a:pt x="4408" y="2027"/>
                  </a:cubicBezTo>
                  <a:cubicBezTo>
                    <a:pt x="6344" y="2027"/>
                    <a:pt x="7872" y="1676"/>
                    <a:pt x="7872" y="1185"/>
                  </a:cubicBezTo>
                  <a:cubicBezTo>
                    <a:pt x="7906" y="618"/>
                    <a:pt x="6171" y="117"/>
                    <a:pt x="4003" y="17"/>
                  </a:cubicBezTo>
                  <a:cubicBezTo>
                    <a:pt x="3763" y="6"/>
                    <a:pt x="3528" y="1"/>
                    <a:pt x="3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 flipH="1">
              <a:off x="6316263" y="4344778"/>
              <a:ext cx="189058" cy="26424"/>
            </a:xfrm>
            <a:custGeom>
              <a:avLst/>
              <a:gdLst/>
              <a:ahLst/>
              <a:cxnLst/>
              <a:rect l="l" t="t" r="r" b="b"/>
              <a:pathLst>
                <a:path w="6840" h="956" extrusionOk="0">
                  <a:moveTo>
                    <a:pt x="2642" y="0"/>
                  </a:moveTo>
                  <a:cubicBezTo>
                    <a:pt x="1126" y="0"/>
                    <a:pt x="1" y="241"/>
                    <a:pt x="1" y="555"/>
                  </a:cubicBezTo>
                  <a:cubicBezTo>
                    <a:pt x="1" y="588"/>
                    <a:pt x="1" y="622"/>
                    <a:pt x="1" y="655"/>
                  </a:cubicBezTo>
                  <a:cubicBezTo>
                    <a:pt x="229" y="370"/>
                    <a:pt x="1308" y="207"/>
                    <a:pt x="2699" y="207"/>
                  </a:cubicBezTo>
                  <a:cubicBezTo>
                    <a:pt x="2937" y="207"/>
                    <a:pt x="3184" y="212"/>
                    <a:pt x="3437" y="221"/>
                  </a:cubicBezTo>
                  <a:cubicBezTo>
                    <a:pt x="5138" y="288"/>
                    <a:pt x="6572" y="622"/>
                    <a:pt x="6806" y="955"/>
                  </a:cubicBezTo>
                  <a:cubicBezTo>
                    <a:pt x="6839" y="922"/>
                    <a:pt x="6839" y="888"/>
                    <a:pt x="6839" y="855"/>
                  </a:cubicBezTo>
                  <a:cubicBezTo>
                    <a:pt x="6839" y="488"/>
                    <a:pt x="5338" y="121"/>
                    <a:pt x="3437" y="21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8"/>
            <p:cNvSpPr/>
            <p:nvPr/>
          </p:nvSpPr>
          <p:spPr>
            <a:xfrm flipH="1">
              <a:off x="6316263" y="4344778"/>
              <a:ext cx="189058" cy="26424"/>
            </a:xfrm>
            <a:custGeom>
              <a:avLst/>
              <a:gdLst/>
              <a:ahLst/>
              <a:cxnLst/>
              <a:rect l="l" t="t" r="r" b="b"/>
              <a:pathLst>
                <a:path w="6840" h="956" extrusionOk="0">
                  <a:moveTo>
                    <a:pt x="2642" y="0"/>
                  </a:moveTo>
                  <a:cubicBezTo>
                    <a:pt x="1126" y="0"/>
                    <a:pt x="1" y="241"/>
                    <a:pt x="1" y="555"/>
                  </a:cubicBezTo>
                  <a:cubicBezTo>
                    <a:pt x="1" y="588"/>
                    <a:pt x="1" y="622"/>
                    <a:pt x="1" y="655"/>
                  </a:cubicBezTo>
                  <a:cubicBezTo>
                    <a:pt x="229" y="370"/>
                    <a:pt x="1308" y="207"/>
                    <a:pt x="2699" y="207"/>
                  </a:cubicBezTo>
                  <a:cubicBezTo>
                    <a:pt x="2937" y="207"/>
                    <a:pt x="3184" y="212"/>
                    <a:pt x="3437" y="221"/>
                  </a:cubicBezTo>
                  <a:cubicBezTo>
                    <a:pt x="5138" y="288"/>
                    <a:pt x="6572" y="622"/>
                    <a:pt x="6806" y="955"/>
                  </a:cubicBezTo>
                  <a:cubicBezTo>
                    <a:pt x="6839" y="922"/>
                    <a:pt x="6839" y="888"/>
                    <a:pt x="6839" y="855"/>
                  </a:cubicBezTo>
                  <a:cubicBezTo>
                    <a:pt x="6839" y="488"/>
                    <a:pt x="5338" y="121"/>
                    <a:pt x="3437" y="21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 flipH="1">
              <a:off x="6317203" y="4350472"/>
              <a:ext cx="187178" cy="33113"/>
            </a:xfrm>
            <a:custGeom>
              <a:avLst/>
              <a:gdLst/>
              <a:ahLst/>
              <a:cxnLst/>
              <a:rect l="l" t="t" r="r" b="b"/>
              <a:pathLst>
                <a:path w="6772" h="1198" extrusionOk="0">
                  <a:moveTo>
                    <a:pt x="2665" y="1"/>
                  </a:moveTo>
                  <a:cubicBezTo>
                    <a:pt x="1275" y="1"/>
                    <a:pt x="200" y="164"/>
                    <a:pt x="0" y="449"/>
                  </a:cubicBezTo>
                  <a:cubicBezTo>
                    <a:pt x="234" y="816"/>
                    <a:pt x="1668" y="1116"/>
                    <a:pt x="3369" y="1183"/>
                  </a:cubicBezTo>
                  <a:cubicBezTo>
                    <a:pt x="3618" y="1193"/>
                    <a:pt x="3860" y="1197"/>
                    <a:pt x="4094" y="1197"/>
                  </a:cubicBezTo>
                  <a:cubicBezTo>
                    <a:pt x="5464" y="1197"/>
                    <a:pt x="6544" y="1034"/>
                    <a:pt x="6772" y="749"/>
                  </a:cubicBezTo>
                  <a:cubicBezTo>
                    <a:pt x="6538" y="416"/>
                    <a:pt x="5137" y="82"/>
                    <a:pt x="3403" y="15"/>
                  </a:cubicBezTo>
                  <a:cubicBezTo>
                    <a:pt x="3150" y="6"/>
                    <a:pt x="2903" y="1"/>
                    <a:pt x="26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 flipH="1">
              <a:off x="6086682" y="4431099"/>
              <a:ext cx="204729" cy="102157"/>
            </a:xfrm>
            <a:custGeom>
              <a:avLst/>
              <a:gdLst/>
              <a:ahLst/>
              <a:cxnLst/>
              <a:rect l="l" t="t" r="r" b="b"/>
              <a:pathLst>
                <a:path w="7407" h="3696" extrusionOk="0">
                  <a:moveTo>
                    <a:pt x="864" y="1"/>
                  </a:moveTo>
                  <a:cubicBezTo>
                    <a:pt x="532" y="1"/>
                    <a:pt x="308" y="76"/>
                    <a:pt x="234" y="234"/>
                  </a:cubicBezTo>
                  <a:cubicBezTo>
                    <a:pt x="1" y="701"/>
                    <a:pt x="1368" y="1835"/>
                    <a:pt x="3303" y="2736"/>
                  </a:cubicBezTo>
                  <a:cubicBezTo>
                    <a:pt x="4618" y="3335"/>
                    <a:pt x="5853" y="3696"/>
                    <a:pt x="6567" y="3696"/>
                  </a:cubicBezTo>
                  <a:cubicBezTo>
                    <a:pt x="6885" y="3696"/>
                    <a:pt x="7100" y="3624"/>
                    <a:pt x="7173" y="3470"/>
                  </a:cubicBezTo>
                  <a:cubicBezTo>
                    <a:pt x="7406" y="2969"/>
                    <a:pt x="6038" y="1868"/>
                    <a:pt x="4137" y="968"/>
                  </a:cubicBezTo>
                  <a:cubicBezTo>
                    <a:pt x="2814" y="352"/>
                    <a:pt x="1584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 flipH="1">
              <a:off x="6082094" y="4413575"/>
              <a:ext cx="202850" cy="114347"/>
            </a:xfrm>
            <a:custGeom>
              <a:avLst/>
              <a:gdLst/>
              <a:ahLst/>
              <a:cxnLst/>
              <a:rect l="l" t="t" r="r" b="b"/>
              <a:pathLst>
                <a:path w="7339" h="4137" extrusionOk="0">
                  <a:moveTo>
                    <a:pt x="434" y="1"/>
                  </a:moveTo>
                  <a:lnTo>
                    <a:pt x="0" y="868"/>
                  </a:lnTo>
                  <a:lnTo>
                    <a:pt x="6939" y="4137"/>
                  </a:lnTo>
                  <a:lnTo>
                    <a:pt x="7339" y="323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8"/>
            <p:cNvSpPr/>
            <p:nvPr/>
          </p:nvSpPr>
          <p:spPr>
            <a:xfrm flipH="1">
              <a:off x="6075626" y="4406831"/>
              <a:ext cx="203790" cy="102434"/>
            </a:xfrm>
            <a:custGeom>
              <a:avLst/>
              <a:gdLst/>
              <a:ahLst/>
              <a:cxnLst/>
              <a:rect l="l" t="t" r="r" b="b"/>
              <a:pathLst>
                <a:path w="7373" h="3706" extrusionOk="0">
                  <a:moveTo>
                    <a:pt x="815" y="1"/>
                  </a:moveTo>
                  <a:cubicBezTo>
                    <a:pt x="502" y="1"/>
                    <a:pt x="295" y="69"/>
                    <a:pt x="234" y="211"/>
                  </a:cubicBezTo>
                  <a:cubicBezTo>
                    <a:pt x="0" y="712"/>
                    <a:pt x="1368" y="1846"/>
                    <a:pt x="3269" y="2713"/>
                  </a:cubicBezTo>
                  <a:cubicBezTo>
                    <a:pt x="4588" y="3338"/>
                    <a:pt x="5842" y="3706"/>
                    <a:pt x="6554" y="3706"/>
                  </a:cubicBezTo>
                  <a:cubicBezTo>
                    <a:pt x="6869" y="3706"/>
                    <a:pt x="7077" y="3634"/>
                    <a:pt x="7139" y="3480"/>
                  </a:cubicBezTo>
                  <a:cubicBezTo>
                    <a:pt x="7372" y="2980"/>
                    <a:pt x="6005" y="1879"/>
                    <a:pt x="4103" y="979"/>
                  </a:cubicBezTo>
                  <a:cubicBezTo>
                    <a:pt x="2782" y="353"/>
                    <a:pt x="1526" y="1"/>
                    <a:pt x="8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8"/>
            <p:cNvSpPr/>
            <p:nvPr/>
          </p:nvSpPr>
          <p:spPr>
            <a:xfrm flipH="1">
              <a:off x="6075626" y="4406831"/>
              <a:ext cx="203790" cy="102434"/>
            </a:xfrm>
            <a:custGeom>
              <a:avLst/>
              <a:gdLst/>
              <a:ahLst/>
              <a:cxnLst/>
              <a:rect l="l" t="t" r="r" b="b"/>
              <a:pathLst>
                <a:path w="7373" h="3706" extrusionOk="0">
                  <a:moveTo>
                    <a:pt x="815" y="1"/>
                  </a:moveTo>
                  <a:cubicBezTo>
                    <a:pt x="502" y="1"/>
                    <a:pt x="295" y="69"/>
                    <a:pt x="234" y="211"/>
                  </a:cubicBezTo>
                  <a:cubicBezTo>
                    <a:pt x="0" y="712"/>
                    <a:pt x="1368" y="1846"/>
                    <a:pt x="3269" y="2713"/>
                  </a:cubicBezTo>
                  <a:cubicBezTo>
                    <a:pt x="4588" y="3338"/>
                    <a:pt x="5842" y="3706"/>
                    <a:pt x="6554" y="3706"/>
                  </a:cubicBezTo>
                  <a:cubicBezTo>
                    <a:pt x="6869" y="3706"/>
                    <a:pt x="7077" y="3634"/>
                    <a:pt x="7139" y="3480"/>
                  </a:cubicBezTo>
                  <a:cubicBezTo>
                    <a:pt x="7372" y="2980"/>
                    <a:pt x="6005" y="1879"/>
                    <a:pt x="4103" y="979"/>
                  </a:cubicBezTo>
                  <a:cubicBezTo>
                    <a:pt x="2782" y="353"/>
                    <a:pt x="1526" y="1"/>
                    <a:pt x="8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 flipH="1">
              <a:off x="6089473" y="4414764"/>
              <a:ext cx="171506" cy="83666"/>
            </a:xfrm>
            <a:custGeom>
              <a:avLst/>
              <a:gdLst/>
              <a:ahLst/>
              <a:cxnLst/>
              <a:rect l="l" t="t" r="r" b="b"/>
              <a:pathLst>
                <a:path w="6205" h="3027" extrusionOk="0">
                  <a:moveTo>
                    <a:pt x="357" y="1"/>
                  </a:moveTo>
                  <a:cubicBezTo>
                    <a:pt x="167" y="1"/>
                    <a:pt x="43" y="40"/>
                    <a:pt x="1" y="124"/>
                  </a:cubicBezTo>
                  <a:cubicBezTo>
                    <a:pt x="1" y="124"/>
                    <a:pt x="1" y="191"/>
                    <a:pt x="1" y="225"/>
                  </a:cubicBezTo>
                  <a:cubicBezTo>
                    <a:pt x="68" y="188"/>
                    <a:pt x="169" y="170"/>
                    <a:pt x="298" y="170"/>
                  </a:cubicBezTo>
                  <a:cubicBezTo>
                    <a:pt x="874" y="170"/>
                    <a:pt x="2010" y="520"/>
                    <a:pt x="3236" y="1092"/>
                  </a:cubicBezTo>
                  <a:cubicBezTo>
                    <a:pt x="4737" y="1826"/>
                    <a:pt x="5905" y="2626"/>
                    <a:pt x="6005" y="3027"/>
                  </a:cubicBezTo>
                  <a:cubicBezTo>
                    <a:pt x="6038" y="2993"/>
                    <a:pt x="6038" y="2993"/>
                    <a:pt x="6072" y="2960"/>
                  </a:cubicBezTo>
                  <a:cubicBezTo>
                    <a:pt x="6205" y="2626"/>
                    <a:pt x="5004" y="1692"/>
                    <a:pt x="3336" y="925"/>
                  </a:cubicBezTo>
                  <a:cubicBezTo>
                    <a:pt x="2063" y="351"/>
                    <a:pt x="921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 flipH="1">
              <a:off x="6183507" y="4462001"/>
              <a:ext cx="212994" cy="54396"/>
            </a:xfrm>
            <a:custGeom>
              <a:avLst/>
              <a:gdLst/>
              <a:ahLst/>
              <a:cxnLst/>
              <a:rect l="l" t="t" r="r" b="b"/>
              <a:pathLst>
                <a:path w="7706" h="1968" extrusionOk="0">
                  <a:moveTo>
                    <a:pt x="3208" y="0"/>
                  </a:moveTo>
                  <a:cubicBezTo>
                    <a:pt x="1404" y="0"/>
                    <a:pt x="33" y="343"/>
                    <a:pt x="33" y="817"/>
                  </a:cubicBezTo>
                  <a:cubicBezTo>
                    <a:pt x="0" y="1351"/>
                    <a:pt x="1701" y="1851"/>
                    <a:pt x="3803" y="1951"/>
                  </a:cubicBezTo>
                  <a:cubicBezTo>
                    <a:pt x="4040" y="1962"/>
                    <a:pt x="4272" y="1968"/>
                    <a:pt x="4497" y="1968"/>
                  </a:cubicBezTo>
                  <a:cubicBezTo>
                    <a:pt x="6295" y="1968"/>
                    <a:pt x="7643" y="1625"/>
                    <a:pt x="7672" y="1151"/>
                  </a:cubicBezTo>
                  <a:cubicBezTo>
                    <a:pt x="7706" y="617"/>
                    <a:pt x="6004" y="117"/>
                    <a:pt x="3903" y="17"/>
                  </a:cubicBezTo>
                  <a:cubicBezTo>
                    <a:pt x="3666" y="5"/>
                    <a:pt x="3433" y="0"/>
                    <a:pt x="3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 flipH="1">
              <a:off x="6183507" y="4457828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67" y="1"/>
                  </a:moveTo>
                  <a:lnTo>
                    <a:pt x="0" y="968"/>
                  </a:lnTo>
                  <a:lnTo>
                    <a:pt x="7672" y="1302"/>
                  </a:lnTo>
                  <a:lnTo>
                    <a:pt x="7706" y="301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 flipH="1">
              <a:off x="6182594" y="4435245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76" y="1"/>
                  </a:moveTo>
                  <a:cubicBezTo>
                    <a:pt x="1378" y="1"/>
                    <a:pt x="30" y="343"/>
                    <a:pt x="1" y="818"/>
                  </a:cubicBezTo>
                  <a:cubicBezTo>
                    <a:pt x="1" y="1352"/>
                    <a:pt x="1669" y="1852"/>
                    <a:pt x="3770" y="1952"/>
                  </a:cubicBezTo>
                  <a:cubicBezTo>
                    <a:pt x="4007" y="1963"/>
                    <a:pt x="4240" y="1968"/>
                    <a:pt x="4465" y="1968"/>
                  </a:cubicBezTo>
                  <a:cubicBezTo>
                    <a:pt x="6269" y="1968"/>
                    <a:pt x="7640" y="1626"/>
                    <a:pt x="7640" y="1151"/>
                  </a:cubicBezTo>
                  <a:cubicBezTo>
                    <a:pt x="7673" y="618"/>
                    <a:pt x="5972" y="117"/>
                    <a:pt x="3870" y="17"/>
                  </a:cubicBezTo>
                  <a:cubicBezTo>
                    <a:pt x="3633" y="6"/>
                    <a:pt x="3401" y="1"/>
                    <a:pt x="3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8"/>
            <p:cNvSpPr/>
            <p:nvPr/>
          </p:nvSpPr>
          <p:spPr>
            <a:xfrm flipH="1">
              <a:off x="6196414" y="4442763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51" y="1"/>
                  </a:moveTo>
                  <a:cubicBezTo>
                    <a:pt x="1203" y="1"/>
                    <a:pt x="0" y="221"/>
                    <a:pt x="0" y="546"/>
                  </a:cubicBezTo>
                  <a:cubicBezTo>
                    <a:pt x="0" y="579"/>
                    <a:pt x="0" y="613"/>
                    <a:pt x="0" y="646"/>
                  </a:cubicBezTo>
                  <a:cubicBezTo>
                    <a:pt x="228" y="361"/>
                    <a:pt x="1283" y="198"/>
                    <a:pt x="2626" y="198"/>
                  </a:cubicBezTo>
                  <a:cubicBezTo>
                    <a:pt x="2855" y="198"/>
                    <a:pt x="3092" y="202"/>
                    <a:pt x="3336" y="212"/>
                  </a:cubicBezTo>
                  <a:cubicBezTo>
                    <a:pt x="5004" y="312"/>
                    <a:pt x="6405" y="579"/>
                    <a:pt x="6638" y="913"/>
                  </a:cubicBezTo>
                  <a:cubicBezTo>
                    <a:pt x="6672" y="913"/>
                    <a:pt x="6672" y="879"/>
                    <a:pt x="6672" y="846"/>
                  </a:cubicBezTo>
                  <a:cubicBezTo>
                    <a:pt x="6672" y="479"/>
                    <a:pt x="5204" y="112"/>
                    <a:pt x="3369" y="12"/>
                  </a:cubicBezTo>
                  <a:cubicBezTo>
                    <a:pt x="3159" y="4"/>
                    <a:pt x="2952" y="1"/>
                    <a:pt x="27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 flipH="1">
              <a:off x="6196414" y="4442763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51" y="1"/>
                  </a:moveTo>
                  <a:cubicBezTo>
                    <a:pt x="1203" y="1"/>
                    <a:pt x="0" y="221"/>
                    <a:pt x="0" y="546"/>
                  </a:cubicBezTo>
                  <a:cubicBezTo>
                    <a:pt x="0" y="579"/>
                    <a:pt x="0" y="613"/>
                    <a:pt x="0" y="646"/>
                  </a:cubicBezTo>
                  <a:cubicBezTo>
                    <a:pt x="228" y="361"/>
                    <a:pt x="1283" y="198"/>
                    <a:pt x="2626" y="198"/>
                  </a:cubicBezTo>
                  <a:cubicBezTo>
                    <a:pt x="2855" y="198"/>
                    <a:pt x="3092" y="202"/>
                    <a:pt x="3336" y="212"/>
                  </a:cubicBezTo>
                  <a:cubicBezTo>
                    <a:pt x="5004" y="312"/>
                    <a:pt x="6405" y="579"/>
                    <a:pt x="6638" y="913"/>
                  </a:cubicBezTo>
                  <a:cubicBezTo>
                    <a:pt x="6672" y="913"/>
                    <a:pt x="6672" y="879"/>
                    <a:pt x="6672" y="846"/>
                  </a:cubicBezTo>
                  <a:cubicBezTo>
                    <a:pt x="6672" y="479"/>
                    <a:pt x="5204" y="112"/>
                    <a:pt x="3369" y="12"/>
                  </a:cubicBezTo>
                  <a:cubicBezTo>
                    <a:pt x="3159" y="4"/>
                    <a:pt x="2952" y="1"/>
                    <a:pt x="2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7" name="Google Shape;111;p20"/>
          <p:cNvPicPr preferRelativeResize="0"/>
          <p:nvPr/>
        </p:nvPicPr>
        <p:blipFill rotWithShape="1">
          <a:blip r:embed="rId4">
            <a:alphaModFix/>
          </a:blip>
          <a:srcRect l="34049" t="3995" r="34261" b="68121"/>
          <a:stretch/>
        </p:blipFill>
        <p:spPr>
          <a:xfrm>
            <a:off x="7448046" y="3838"/>
            <a:ext cx="1837595" cy="103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Image 10"/>
          <p:cNvPicPr>
            <a:picLocks noChangeAspect="1"/>
          </p:cNvPicPr>
          <p:nvPr/>
        </p:nvPicPr>
        <p:blipFill>
          <a:blip r:embed="rId5"/>
          <a:srcRect l="16359" t="17971" r="15565" b="19626"/>
          <a:stretch>
            <a:fillRect/>
          </a:stretch>
        </p:blipFill>
        <p:spPr>
          <a:xfrm>
            <a:off x="835101" y="404371"/>
            <a:ext cx="1355650" cy="9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XGBOOST</a:t>
            </a:r>
            <a:endParaRPr dirty="0"/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670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LightGBM</a:t>
            </a:r>
            <a:endParaRPr dirty="0"/>
          </a:p>
        </p:txBody>
      </p:sp>
      <p:sp>
        <p:nvSpPr>
          <p:cNvPr id="1117" name="Google Shape;1117;p48"/>
          <p:cNvSpPr txBox="1">
            <a:spLocks noGrp="1"/>
          </p:cNvSpPr>
          <p:nvPr>
            <p:ph type="subTitle" idx="1"/>
          </p:nvPr>
        </p:nvSpPr>
        <p:spPr>
          <a:xfrm flipH="1">
            <a:off x="2002350" y="2638763"/>
            <a:ext cx="51390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Un algorithme de boosting</a:t>
            </a:r>
            <a:endParaRPr dirty="0"/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217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4"/>
          <p:cNvSpPr txBox="1">
            <a:spLocks noGrp="1"/>
          </p:cNvSpPr>
          <p:nvPr>
            <p:ph type="title"/>
          </p:nvPr>
        </p:nvSpPr>
        <p:spPr>
          <a:xfrm>
            <a:off x="-87048" y="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LightGBM</a:t>
            </a:r>
            <a:endParaRPr dirty="0"/>
          </a:p>
        </p:txBody>
      </p:sp>
      <p:sp>
        <p:nvSpPr>
          <p:cNvPr id="2" name="ZoneTexte 1"/>
          <p:cNvSpPr txBox="1"/>
          <p:nvPr/>
        </p:nvSpPr>
        <p:spPr>
          <a:xfrm>
            <a:off x="31824" y="735515"/>
            <a:ext cx="7704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/>
              <a:t>LightGBM (</a:t>
            </a:r>
            <a:r>
              <a:rPr lang="fr-FR" i="1" dirty="0"/>
              <a:t>Light Gradient Boosting Machine</a:t>
            </a:r>
            <a:r>
              <a:rPr lang="fr-FR" dirty="0"/>
              <a:t>), </a:t>
            </a:r>
            <a:r>
              <a:rPr lang="fr-FR" dirty="0" smtClean="0"/>
              <a:t>et </a:t>
            </a:r>
            <a:r>
              <a:rPr lang="fr-FR" dirty="0"/>
              <a:t>publié en </a:t>
            </a:r>
            <a:r>
              <a:rPr lang="fr-FR" dirty="0" smtClean="0"/>
              <a:t>2016.</a:t>
            </a:r>
          </a:p>
          <a:p>
            <a:pPr algn="just"/>
            <a:endParaRPr lang="fr-FR" dirty="0"/>
          </a:p>
          <a:p>
            <a:pPr algn="just"/>
            <a:r>
              <a:rPr lang="fr-FR" dirty="0"/>
              <a:t>Basé sur des algorithmes d’arbre de décision, il est utilisé pour le classement, la </a:t>
            </a:r>
            <a:r>
              <a:rPr lang="fr-FR" dirty="0" smtClean="0"/>
              <a:t>classification et la régression</a:t>
            </a:r>
          </a:p>
          <a:p>
            <a:pPr algn="just"/>
            <a:endParaRPr lang="fr-FR" dirty="0"/>
          </a:p>
          <a:p>
            <a:pPr algn="just"/>
            <a:endParaRPr lang="fr-FR" dirty="0" smtClean="0"/>
          </a:p>
          <a:p>
            <a:pPr algn="just"/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52488" y="1922862"/>
            <a:ext cx="70225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arbres de décision sont construits en </a:t>
            </a:r>
            <a:r>
              <a:rPr lang="fr-FR" b="1" dirty="0"/>
              <a:t>fractionnant les observations</a:t>
            </a:r>
            <a:r>
              <a:rPr lang="fr-FR" dirty="0"/>
              <a:t> </a:t>
            </a:r>
            <a:r>
              <a:rPr lang="fr-FR" dirty="0" smtClean="0"/>
              <a:t>en </a:t>
            </a:r>
            <a:r>
              <a:rPr lang="fr-FR" dirty="0"/>
              <a:t>fonction des valeurs </a:t>
            </a:r>
            <a:r>
              <a:rPr lang="fr-FR" dirty="0" smtClean="0"/>
              <a:t>des futures. </a:t>
            </a:r>
            <a:r>
              <a:rPr lang="fr-FR" dirty="0"/>
              <a:t>L'algorithme CART recherche la meilleure répartition.</a:t>
            </a:r>
          </a:p>
          <a:p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3152" y="2853664"/>
            <a:ext cx="5952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Comment choisir la répartition optimale ?</a:t>
            </a:r>
            <a:r>
              <a:rPr lang="fr-FR" dirty="0"/>
              <a:t>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0" y="3430295"/>
            <a:ext cx="5093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Cette méthode est </a:t>
            </a:r>
            <a:r>
              <a:rPr lang="fr-FR" dirty="0" smtClean="0"/>
              <a:t>lente lorsque la taille est grande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-87048" y="3818458"/>
            <a:ext cx="5765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Avec LightGBM, on </a:t>
            </a:r>
            <a:r>
              <a:rPr lang="fr-FR" dirty="0"/>
              <a:t>vise à résoudre ce problème de temps et de puissance de calcul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-6768" y="4620280"/>
            <a:ext cx="7077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 Donc on introduit une nouvelle méthode de recherche de la bonne structure d'arbre pour chaque apprenant ajouté.</a:t>
            </a:r>
          </a:p>
        </p:txBody>
      </p:sp>
    </p:spTree>
    <p:extLst>
      <p:ext uri="{BB962C8B-B14F-4D97-AF65-F5344CB8AC3E}">
        <p14:creationId xmlns:p14="http://schemas.microsoft.com/office/powerpoint/2010/main" val="279535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4"/>
          <p:cNvSpPr txBox="1">
            <a:spLocks noGrp="1"/>
          </p:cNvSpPr>
          <p:nvPr>
            <p:ph type="title"/>
          </p:nvPr>
        </p:nvSpPr>
        <p:spPr>
          <a:xfrm>
            <a:off x="436536" y="-24289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LightGBM</a:t>
            </a:r>
            <a:endParaRPr dirty="0"/>
          </a:p>
        </p:txBody>
      </p:sp>
      <p:sp>
        <p:nvSpPr>
          <p:cNvPr id="8" name="ZoneTexte 7"/>
          <p:cNvSpPr txBox="1"/>
          <p:nvPr/>
        </p:nvSpPr>
        <p:spPr>
          <a:xfrm>
            <a:off x="201167" y="2863511"/>
            <a:ext cx="6387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Il n y a pas de vainqueur au niveau de la performance les deux modèles sont très performants, par contre XGBoost est mieux adapté au jeux de données de petite taille, on risque </a:t>
            </a:r>
            <a:r>
              <a:rPr lang="fr-FR" b="1" dirty="0"/>
              <a:t>d'avoir un sur-apprentissage</a:t>
            </a:r>
            <a:r>
              <a:rPr lang="fr-FR" dirty="0"/>
              <a:t> avec de grands volumes de données tandis que LightGBM est son opposé.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363384" y="573939"/>
            <a:ext cx="3202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02060"/>
                </a:solidFill>
              </a:rPr>
              <a:t>LIGHTGBM  VS XGBOOST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01167" y="4099800"/>
            <a:ext cx="62934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LightGBM est </a:t>
            </a:r>
            <a:r>
              <a:rPr lang="fr-FR" b="1" dirty="0"/>
              <a:t>beaucoup plus rapide</a:t>
            </a:r>
            <a:r>
              <a:rPr lang="fr-FR" dirty="0"/>
              <a:t> que XGBoost. Grâce à sa méthode de réduction de dimension (EFB), il est capable de gagner en matière de puissance de calcule tout en conservant la même précision de XGBoost.</a:t>
            </a:r>
          </a:p>
        </p:txBody>
      </p:sp>
      <p:sp>
        <p:nvSpPr>
          <p:cNvPr id="12" name="AutoShape 6" descr="https://www.researchgate.net/publication/343566690/figure/fig2/AS:932532258369537@1599344424444/Comparison-between-XGBoost-level-wise-horizontal-tree-growth-and-LightGBM-vertical.png"/>
          <p:cNvSpPr>
            <a:spLocks noChangeAspect="1" noChangeArrowheads="1"/>
          </p:cNvSpPr>
          <p:nvPr/>
        </p:nvSpPr>
        <p:spPr bwMode="auto">
          <a:xfrm>
            <a:off x="512190" y="1132068"/>
            <a:ext cx="3200273" cy="77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512" y="1204912"/>
            <a:ext cx="4489704" cy="1529143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201166" y="1436869"/>
            <a:ext cx="2569465" cy="960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LightGBM fait pousser l'arbre par </a:t>
            </a:r>
            <a:r>
              <a:rPr lang="fr-FR" b="1" dirty="0"/>
              <a:t>feuille</a:t>
            </a:r>
            <a:r>
              <a:rPr lang="fr-FR" dirty="0"/>
              <a:t> tandis que l'autre algorithme se développe par niveau.</a:t>
            </a:r>
          </a:p>
        </p:txBody>
      </p:sp>
    </p:spTree>
    <p:extLst>
      <p:ext uri="{BB962C8B-B14F-4D97-AF65-F5344CB8AC3E}">
        <p14:creationId xmlns:p14="http://schemas.microsoft.com/office/powerpoint/2010/main" val="133165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5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6576000" cy="12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600" dirty="0" smtClean="0"/>
              <a:t>Evaluation</a:t>
            </a:r>
            <a:endParaRPr sz="6600" dirty="0"/>
          </a:p>
        </p:txBody>
      </p:sp>
      <p:grpSp>
        <p:nvGrpSpPr>
          <p:cNvPr id="1439" name="Google Shape;1439;p55"/>
          <p:cNvGrpSpPr/>
          <p:nvPr/>
        </p:nvGrpSpPr>
        <p:grpSpPr>
          <a:xfrm>
            <a:off x="5076952" y="1563358"/>
            <a:ext cx="3674188" cy="3016852"/>
            <a:chOff x="5076952" y="1563358"/>
            <a:chExt cx="3674188" cy="3016852"/>
          </a:xfrm>
        </p:grpSpPr>
        <p:sp>
          <p:nvSpPr>
            <p:cNvPr id="1440" name="Google Shape;1440;p55"/>
            <p:cNvSpPr/>
            <p:nvPr/>
          </p:nvSpPr>
          <p:spPr>
            <a:xfrm>
              <a:off x="5076952" y="4365711"/>
              <a:ext cx="3674188" cy="214500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1" name="Google Shape;1441;p55"/>
            <p:cNvSpPr/>
            <p:nvPr/>
          </p:nvSpPr>
          <p:spPr>
            <a:xfrm>
              <a:off x="5764346" y="1956436"/>
              <a:ext cx="1668102" cy="1665103"/>
            </a:xfrm>
            <a:custGeom>
              <a:avLst/>
              <a:gdLst/>
              <a:ahLst/>
              <a:cxnLst/>
              <a:rect l="l" t="t" r="r" b="b"/>
              <a:pathLst>
                <a:path w="73420" h="73288" extrusionOk="0">
                  <a:moveTo>
                    <a:pt x="36360" y="0"/>
                  </a:moveTo>
                  <a:cubicBezTo>
                    <a:pt x="17513" y="134"/>
                    <a:pt x="1835" y="14544"/>
                    <a:pt x="134" y="33324"/>
                  </a:cubicBezTo>
                  <a:cubicBezTo>
                    <a:pt x="34" y="34492"/>
                    <a:pt x="0" y="35692"/>
                    <a:pt x="0" y="36927"/>
                  </a:cubicBezTo>
                  <a:cubicBezTo>
                    <a:pt x="133" y="57039"/>
                    <a:pt x="16479" y="73287"/>
                    <a:pt x="36586" y="73287"/>
                  </a:cubicBezTo>
                  <a:cubicBezTo>
                    <a:pt x="36688" y="73287"/>
                    <a:pt x="36791" y="73287"/>
                    <a:pt x="36893" y="73286"/>
                  </a:cubicBezTo>
                  <a:cubicBezTo>
                    <a:pt x="57108" y="73153"/>
                    <a:pt x="73419" y="56641"/>
                    <a:pt x="73286" y="36393"/>
                  </a:cubicBezTo>
                  <a:cubicBezTo>
                    <a:pt x="73253" y="35125"/>
                    <a:pt x="73186" y="33891"/>
                    <a:pt x="73052" y="32657"/>
                  </a:cubicBezTo>
                  <a:cubicBezTo>
                    <a:pt x="71551" y="19147"/>
                    <a:pt x="62712" y="7572"/>
                    <a:pt x="50103" y="2569"/>
                  </a:cubicBezTo>
                  <a:cubicBezTo>
                    <a:pt x="45933" y="901"/>
                    <a:pt x="41497" y="67"/>
                    <a:pt x="370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2" name="Google Shape;1442;p55"/>
            <p:cNvSpPr/>
            <p:nvPr/>
          </p:nvSpPr>
          <p:spPr>
            <a:xfrm>
              <a:off x="5764346" y="2708923"/>
              <a:ext cx="861724" cy="865587"/>
            </a:xfrm>
            <a:custGeom>
              <a:avLst/>
              <a:gdLst/>
              <a:ahLst/>
              <a:cxnLst/>
              <a:rect l="l" t="t" r="r" b="b"/>
              <a:pathLst>
                <a:path w="37928" h="38098" extrusionOk="0">
                  <a:moveTo>
                    <a:pt x="25320" y="30326"/>
                  </a:moveTo>
                  <a:lnTo>
                    <a:pt x="25320" y="30326"/>
                  </a:lnTo>
                  <a:cubicBezTo>
                    <a:pt x="24994" y="30503"/>
                    <a:pt x="24786" y="30881"/>
                    <a:pt x="24653" y="31290"/>
                  </a:cubicBezTo>
                  <a:lnTo>
                    <a:pt x="24653" y="31290"/>
                  </a:lnTo>
                  <a:cubicBezTo>
                    <a:pt x="24306" y="30582"/>
                    <a:pt x="24656" y="30358"/>
                    <a:pt x="25320" y="30326"/>
                  </a:cubicBezTo>
                  <a:close/>
                  <a:moveTo>
                    <a:pt x="25087" y="32146"/>
                  </a:moveTo>
                  <a:lnTo>
                    <a:pt x="24893" y="32807"/>
                  </a:lnTo>
                  <a:lnTo>
                    <a:pt x="24893" y="32807"/>
                  </a:lnTo>
                  <a:cubicBezTo>
                    <a:pt x="24946" y="32808"/>
                    <a:pt x="24999" y="32814"/>
                    <a:pt x="25052" y="32827"/>
                  </a:cubicBezTo>
                  <a:cubicBezTo>
                    <a:pt x="25196" y="32629"/>
                    <a:pt x="25174" y="32391"/>
                    <a:pt x="25087" y="32146"/>
                  </a:cubicBezTo>
                  <a:close/>
                  <a:moveTo>
                    <a:pt x="24889" y="32807"/>
                  </a:moveTo>
                  <a:cubicBezTo>
                    <a:pt x="24671" y="32807"/>
                    <a:pt x="24458" y="32914"/>
                    <a:pt x="24351" y="33128"/>
                  </a:cubicBezTo>
                  <a:cubicBezTo>
                    <a:pt x="24218" y="33361"/>
                    <a:pt x="24184" y="33661"/>
                    <a:pt x="24218" y="33928"/>
                  </a:cubicBezTo>
                  <a:cubicBezTo>
                    <a:pt x="24218" y="34128"/>
                    <a:pt x="24284" y="34294"/>
                    <a:pt x="24416" y="34427"/>
                  </a:cubicBezTo>
                  <a:lnTo>
                    <a:pt x="24416" y="34427"/>
                  </a:lnTo>
                  <a:lnTo>
                    <a:pt x="24893" y="32807"/>
                  </a:lnTo>
                  <a:lnTo>
                    <a:pt x="24893" y="32807"/>
                  </a:lnTo>
                  <a:cubicBezTo>
                    <a:pt x="24891" y="32807"/>
                    <a:pt x="24890" y="32807"/>
                    <a:pt x="24889" y="32807"/>
                  </a:cubicBezTo>
                  <a:close/>
                  <a:moveTo>
                    <a:pt x="825" y="0"/>
                  </a:moveTo>
                  <a:cubicBezTo>
                    <a:pt x="637" y="0"/>
                    <a:pt x="440" y="41"/>
                    <a:pt x="234" y="137"/>
                  </a:cubicBezTo>
                  <a:cubicBezTo>
                    <a:pt x="200" y="137"/>
                    <a:pt x="167" y="171"/>
                    <a:pt x="134" y="204"/>
                  </a:cubicBezTo>
                  <a:cubicBezTo>
                    <a:pt x="34" y="1372"/>
                    <a:pt x="0" y="2572"/>
                    <a:pt x="0" y="3807"/>
                  </a:cubicBezTo>
                  <a:cubicBezTo>
                    <a:pt x="100" y="19251"/>
                    <a:pt x="9874" y="32961"/>
                    <a:pt x="24451" y="38098"/>
                  </a:cubicBezTo>
                  <a:cubicBezTo>
                    <a:pt x="24968" y="37208"/>
                    <a:pt x="25114" y="35946"/>
                    <a:pt x="24336" y="35230"/>
                  </a:cubicBezTo>
                  <a:lnTo>
                    <a:pt x="24336" y="35230"/>
                  </a:lnTo>
                  <a:cubicBezTo>
                    <a:pt x="24577" y="35076"/>
                    <a:pt x="24784" y="34842"/>
                    <a:pt x="24651" y="34629"/>
                  </a:cubicBezTo>
                  <a:cubicBezTo>
                    <a:pt x="24585" y="34562"/>
                    <a:pt x="24518" y="34495"/>
                    <a:pt x="24418" y="34429"/>
                  </a:cubicBezTo>
                  <a:cubicBezTo>
                    <a:pt x="24417" y="34428"/>
                    <a:pt x="24417" y="34428"/>
                    <a:pt x="24416" y="34427"/>
                  </a:cubicBezTo>
                  <a:lnTo>
                    <a:pt x="24416" y="34427"/>
                  </a:lnTo>
                  <a:lnTo>
                    <a:pt x="24211" y="35126"/>
                  </a:lnTo>
                  <a:lnTo>
                    <a:pt x="24211" y="35126"/>
                  </a:lnTo>
                  <a:cubicBezTo>
                    <a:pt x="24114" y="35052"/>
                    <a:pt x="24005" y="34986"/>
                    <a:pt x="23884" y="34929"/>
                  </a:cubicBezTo>
                  <a:cubicBezTo>
                    <a:pt x="24084" y="33928"/>
                    <a:pt x="24318" y="32861"/>
                    <a:pt x="24518" y="31827"/>
                  </a:cubicBezTo>
                  <a:cubicBezTo>
                    <a:pt x="24551" y="31651"/>
                    <a:pt x="24595" y="31468"/>
                    <a:pt x="24653" y="31290"/>
                  </a:cubicBezTo>
                  <a:lnTo>
                    <a:pt x="24653" y="31290"/>
                  </a:lnTo>
                  <a:cubicBezTo>
                    <a:pt x="24689" y="31363"/>
                    <a:pt x="24733" y="31442"/>
                    <a:pt x="24785" y="31527"/>
                  </a:cubicBezTo>
                  <a:cubicBezTo>
                    <a:pt x="24892" y="31726"/>
                    <a:pt x="25013" y="31939"/>
                    <a:pt x="25087" y="32146"/>
                  </a:cubicBezTo>
                  <a:lnTo>
                    <a:pt x="25087" y="32146"/>
                  </a:lnTo>
                  <a:lnTo>
                    <a:pt x="25623" y="30324"/>
                  </a:lnTo>
                  <a:lnTo>
                    <a:pt x="25623" y="30324"/>
                  </a:lnTo>
                  <a:cubicBezTo>
                    <a:pt x="25581" y="30323"/>
                    <a:pt x="25540" y="30322"/>
                    <a:pt x="25500" y="30322"/>
                  </a:cubicBezTo>
                  <a:cubicBezTo>
                    <a:pt x="25437" y="30322"/>
                    <a:pt x="25377" y="30324"/>
                    <a:pt x="25320" y="30326"/>
                  </a:cubicBezTo>
                  <a:lnTo>
                    <a:pt x="25320" y="30326"/>
                  </a:lnTo>
                  <a:cubicBezTo>
                    <a:pt x="25419" y="30272"/>
                    <a:pt x="25529" y="30237"/>
                    <a:pt x="25652" y="30226"/>
                  </a:cubicBezTo>
                  <a:lnTo>
                    <a:pt x="25652" y="30226"/>
                  </a:lnTo>
                  <a:lnTo>
                    <a:pt x="25623" y="30324"/>
                  </a:lnTo>
                  <a:lnTo>
                    <a:pt x="25623" y="30324"/>
                  </a:lnTo>
                  <a:cubicBezTo>
                    <a:pt x="25644" y="30324"/>
                    <a:pt x="25664" y="30325"/>
                    <a:pt x="25685" y="30326"/>
                  </a:cubicBezTo>
                  <a:cubicBezTo>
                    <a:pt x="26029" y="30354"/>
                    <a:pt x="26446" y="30580"/>
                    <a:pt x="26811" y="30580"/>
                  </a:cubicBezTo>
                  <a:cubicBezTo>
                    <a:pt x="26871" y="30580"/>
                    <a:pt x="26930" y="30573"/>
                    <a:pt x="26986" y="30559"/>
                  </a:cubicBezTo>
                  <a:cubicBezTo>
                    <a:pt x="27217" y="30493"/>
                    <a:pt x="28455" y="29452"/>
                    <a:pt x="28069" y="29201"/>
                  </a:cubicBezTo>
                  <a:lnTo>
                    <a:pt x="28069" y="29201"/>
                  </a:lnTo>
                  <a:cubicBezTo>
                    <a:pt x="28316" y="29345"/>
                    <a:pt x="28598" y="29417"/>
                    <a:pt x="28889" y="29417"/>
                  </a:cubicBezTo>
                  <a:cubicBezTo>
                    <a:pt x="28988" y="29417"/>
                    <a:pt x="29088" y="29408"/>
                    <a:pt x="29188" y="29392"/>
                  </a:cubicBezTo>
                  <a:cubicBezTo>
                    <a:pt x="29355" y="29358"/>
                    <a:pt x="29488" y="29292"/>
                    <a:pt x="29588" y="29158"/>
                  </a:cubicBezTo>
                  <a:cubicBezTo>
                    <a:pt x="29688" y="29025"/>
                    <a:pt x="29655" y="28825"/>
                    <a:pt x="29488" y="28725"/>
                  </a:cubicBezTo>
                  <a:cubicBezTo>
                    <a:pt x="28587" y="28424"/>
                    <a:pt x="28220" y="27724"/>
                    <a:pt x="27286" y="27424"/>
                  </a:cubicBezTo>
                  <a:cubicBezTo>
                    <a:pt x="26433" y="27139"/>
                    <a:pt x="25009" y="26585"/>
                    <a:pt x="24068" y="26585"/>
                  </a:cubicBezTo>
                  <a:cubicBezTo>
                    <a:pt x="24016" y="26585"/>
                    <a:pt x="23966" y="26586"/>
                    <a:pt x="23917" y="26590"/>
                  </a:cubicBezTo>
                  <a:cubicBezTo>
                    <a:pt x="23713" y="26608"/>
                    <a:pt x="23478" y="26658"/>
                    <a:pt x="23257" y="26658"/>
                  </a:cubicBezTo>
                  <a:cubicBezTo>
                    <a:pt x="23082" y="26658"/>
                    <a:pt x="22916" y="26626"/>
                    <a:pt x="22783" y="26523"/>
                  </a:cubicBezTo>
                  <a:cubicBezTo>
                    <a:pt x="22683" y="26390"/>
                    <a:pt x="22550" y="26223"/>
                    <a:pt x="22483" y="26023"/>
                  </a:cubicBezTo>
                  <a:cubicBezTo>
                    <a:pt x="22283" y="25756"/>
                    <a:pt x="22016" y="25522"/>
                    <a:pt x="21682" y="25355"/>
                  </a:cubicBezTo>
                  <a:lnTo>
                    <a:pt x="20682" y="24722"/>
                  </a:lnTo>
                  <a:cubicBezTo>
                    <a:pt x="20648" y="24421"/>
                    <a:pt x="20648" y="24121"/>
                    <a:pt x="20682" y="23821"/>
                  </a:cubicBezTo>
                  <a:cubicBezTo>
                    <a:pt x="20749" y="23813"/>
                    <a:pt x="20816" y="23808"/>
                    <a:pt x="20883" y="23808"/>
                  </a:cubicBezTo>
                  <a:cubicBezTo>
                    <a:pt x="21347" y="23808"/>
                    <a:pt x="21795" y="24009"/>
                    <a:pt x="22116" y="24388"/>
                  </a:cubicBezTo>
                  <a:cubicBezTo>
                    <a:pt x="22483" y="24855"/>
                    <a:pt x="22717" y="25589"/>
                    <a:pt x="23317" y="25689"/>
                  </a:cubicBezTo>
                  <a:cubicBezTo>
                    <a:pt x="23366" y="25696"/>
                    <a:pt x="23416" y="25699"/>
                    <a:pt x="23465" y="25699"/>
                  </a:cubicBezTo>
                  <a:cubicBezTo>
                    <a:pt x="23599" y="25699"/>
                    <a:pt x="23730" y="25679"/>
                    <a:pt x="23853" y="25679"/>
                  </a:cubicBezTo>
                  <a:cubicBezTo>
                    <a:pt x="23898" y="25679"/>
                    <a:pt x="23942" y="25682"/>
                    <a:pt x="23984" y="25689"/>
                  </a:cubicBezTo>
                  <a:cubicBezTo>
                    <a:pt x="24409" y="25717"/>
                    <a:pt x="24786" y="26058"/>
                    <a:pt x="25176" y="26058"/>
                  </a:cubicBezTo>
                  <a:cubicBezTo>
                    <a:pt x="25245" y="26058"/>
                    <a:pt x="25315" y="26048"/>
                    <a:pt x="25385" y="26023"/>
                  </a:cubicBezTo>
                  <a:cubicBezTo>
                    <a:pt x="25652" y="25889"/>
                    <a:pt x="25819" y="25656"/>
                    <a:pt x="25819" y="25355"/>
                  </a:cubicBezTo>
                  <a:cubicBezTo>
                    <a:pt x="25952" y="24321"/>
                    <a:pt x="25785" y="24388"/>
                    <a:pt x="26719" y="23654"/>
                  </a:cubicBezTo>
                  <a:cubicBezTo>
                    <a:pt x="27353" y="23187"/>
                    <a:pt x="27920" y="22387"/>
                    <a:pt x="27553" y="21686"/>
                  </a:cubicBezTo>
                  <a:lnTo>
                    <a:pt x="27553" y="21686"/>
                  </a:lnTo>
                  <a:cubicBezTo>
                    <a:pt x="27950" y="21762"/>
                    <a:pt x="28626" y="22030"/>
                    <a:pt x="29167" y="22030"/>
                  </a:cubicBezTo>
                  <a:cubicBezTo>
                    <a:pt x="29581" y="22030"/>
                    <a:pt x="29916" y="21873"/>
                    <a:pt x="29988" y="21353"/>
                  </a:cubicBezTo>
                  <a:cubicBezTo>
                    <a:pt x="30055" y="20919"/>
                    <a:pt x="29888" y="20519"/>
                    <a:pt x="29988" y="20052"/>
                  </a:cubicBezTo>
                  <a:cubicBezTo>
                    <a:pt x="30088" y="19585"/>
                    <a:pt x="30455" y="19184"/>
                    <a:pt x="30455" y="18684"/>
                  </a:cubicBezTo>
                  <a:cubicBezTo>
                    <a:pt x="30455" y="17650"/>
                    <a:pt x="29688" y="17517"/>
                    <a:pt x="30189" y="16349"/>
                  </a:cubicBezTo>
                  <a:cubicBezTo>
                    <a:pt x="30346" y="16003"/>
                    <a:pt x="30592" y="15273"/>
                    <a:pt x="31066" y="15273"/>
                  </a:cubicBezTo>
                  <a:cubicBezTo>
                    <a:pt x="31095" y="15273"/>
                    <a:pt x="31125" y="15276"/>
                    <a:pt x="31156" y="15282"/>
                  </a:cubicBezTo>
                  <a:cubicBezTo>
                    <a:pt x="31356" y="15348"/>
                    <a:pt x="31489" y="15515"/>
                    <a:pt x="31690" y="15548"/>
                  </a:cubicBezTo>
                  <a:cubicBezTo>
                    <a:pt x="31740" y="15564"/>
                    <a:pt x="31788" y="15571"/>
                    <a:pt x="31835" y="15571"/>
                  </a:cubicBezTo>
                  <a:cubicBezTo>
                    <a:pt x="32294" y="15571"/>
                    <a:pt x="32643" y="14902"/>
                    <a:pt x="33157" y="14781"/>
                  </a:cubicBezTo>
                  <a:cubicBezTo>
                    <a:pt x="33192" y="14777"/>
                    <a:pt x="33226" y="14774"/>
                    <a:pt x="33259" y="14774"/>
                  </a:cubicBezTo>
                  <a:cubicBezTo>
                    <a:pt x="33711" y="14774"/>
                    <a:pt x="34053" y="15180"/>
                    <a:pt x="33991" y="15615"/>
                  </a:cubicBezTo>
                  <a:cubicBezTo>
                    <a:pt x="34127" y="15645"/>
                    <a:pt x="34250" y="15658"/>
                    <a:pt x="34364" y="15658"/>
                  </a:cubicBezTo>
                  <a:cubicBezTo>
                    <a:pt x="35535" y="15658"/>
                    <a:pt x="35626" y="14212"/>
                    <a:pt x="36660" y="13847"/>
                  </a:cubicBezTo>
                  <a:cubicBezTo>
                    <a:pt x="36927" y="13781"/>
                    <a:pt x="37160" y="13781"/>
                    <a:pt x="37427" y="13714"/>
                  </a:cubicBezTo>
                  <a:cubicBezTo>
                    <a:pt x="37661" y="13647"/>
                    <a:pt x="37861" y="13447"/>
                    <a:pt x="37927" y="13213"/>
                  </a:cubicBezTo>
                  <a:lnTo>
                    <a:pt x="36827" y="12446"/>
                  </a:lnTo>
                  <a:cubicBezTo>
                    <a:pt x="36626" y="12279"/>
                    <a:pt x="36360" y="12079"/>
                    <a:pt x="36426" y="11779"/>
                  </a:cubicBezTo>
                  <a:cubicBezTo>
                    <a:pt x="36493" y="11646"/>
                    <a:pt x="36560" y="11512"/>
                    <a:pt x="36660" y="11412"/>
                  </a:cubicBezTo>
                  <a:cubicBezTo>
                    <a:pt x="36893" y="11179"/>
                    <a:pt x="36927" y="10845"/>
                    <a:pt x="36793" y="10578"/>
                  </a:cubicBezTo>
                  <a:cubicBezTo>
                    <a:pt x="36702" y="10431"/>
                    <a:pt x="36549" y="10355"/>
                    <a:pt x="36398" y="10355"/>
                  </a:cubicBezTo>
                  <a:cubicBezTo>
                    <a:pt x="36273" y="10355"/>
                    <a:pt x="36149" y="10406"/>
                    <a:pt x="36059" y="10512"/>
                  </a:cubicBezTo>
                  <a:cubicBezTo>
                    <a:pt x="35926" y="10778"/>
                    <a:pt x="36126" y="11179"/>
                    <a:pt x="35959" y="11345"/>
                  </a:cubicBezTo>
                  <a:cubicBezTo>
                    <a:pt x="35896" y="11441"/>
                    <a:pt x="35786" y="11483"/>
                    <a:pt x="35668" y="11483"/>
                  </a:cubicBezTo>
                  <a:cubicBezTo>
                    <a:pt x="35538" y="11483"/>
                    <a:pt x="35397" y="11433"/>
                    <a:pt x="35292" y="11345"/>
                  </a:cubicBezTo>
                  <a:cubicBezTo>
                    <a:pt x="35092" y="11179"/>
                    <a:pt x="34892" y="11045"/>
                    <a:pt x="34692" y="10912"/>
                  </a:cubicBezTo>
                  <a:cubicBezTo>
                    <a:pt x="34555" y="10848"/>
                    <a:pt x="34406" y="10829"/>
                    <a:pt x="34252" y="10829"/>
                  </a:cubicBezTo>
                  <a:cubicBezTo>
                    <a:pt x="34027" y="10829"/>
                    <a:pt x="33793" y="10870"/>
                    <a:pt x="33575" y="10870"/>
                  </a:cubicBezTo>
                  <a:cubicBezTo>
                    <a:pt x="33398" y="10870"/>
                    <a:pt x="33232" y="10843"/>
                    <a:pt x="33091" y="10745"/>
                  </a:cubicBezTo>
                  <a:cubicBezTo>
                    <a:pt x="32924" y="10612"/>
                    <a:pt x="32790" y="10445"/>
                    <a:pt x="32624" y="10345"/>
                  </a:cubicBezTo>
                  <a:cubicBezTo>
                    <a:pt x="32536" y="10297"/>
                    <a:pt x="32445" y="10276"/>
                    <a:pt x="32355" y="10276"/>
                  </a:cubicBezTo>
                  <a:cubicBezTo>
                    <a:pt x="32001" y="10276"/>
                    <a:pt x="31656" y="10606"/>
                    <a:pt x="31523" y="10979"/>
                  </a:cubicBezTo>
                  <a:cubicBezTo>
                    <a:pt x="31356" y="11446"/>
                    <a:pt x="31356" y="11979"/>
                    <a:pt x="31123" y="12413"/>
                  </a:cubicBezTo>
                  <a:cubicBezTo>
                    <a:pt x="31056" y="12546"/>
                    <a:pt x="30956" y="12680"/>
                    <a:pt x="30789" y="12746"/>
                  </a:cubicBezTo>
                  <a:cubicBezTo>
                    <a:pt x="30685" y="12790"/>
                    <a:pt x="30585" y="12810"/>
                    <a:pt x="30490" y="12810"/>
                  </a:cubicBezTo>
                  <a:cubicBezTo>
                    <a:pt x="29120" y="12810"/>
                    <a:pt x="28645" y="8596"/>
                    <a:pt x="28521" y="7910"/>
                  </a:cubicBezTo>
                  <a:cubicBezTo>
                    <a:pt x="28421" y="7309"/>
                    <a:pt x="28087" y="6442"/>
                    <a:pt x="27520" y="6108"/>
                  </a:cubicBezTo>
                  <a:cubicBezTo>
                    <a:pt x="27327" y="6005"/>
                    <a:pt x="27036" y="5908"/>
                    <a:pt x="26781" y="5908"/>
                  </a:cubicBezTo>
                  <a:cubicBezTo>
                    <a:pt x="26461" y="5908"/>
                    <a:pt x="26197" y="6060"/>
                    <a:pt x="26252" y="6542"/>
                  </a:cubicBezTo>
                  <a:cubicBezTo>
                    <a:pt x="26252" y="6742"/>
                    <a:pt x="26352" y="6976"/>
                    <a:pt x="26252" y="7176"/>
                  </a:cubicBezTo>
                  <a:cubicBezTo>
                    <a:pt x="26186" y="7243"/>
                    <a:pt x="26086" y="7309"/>
                    <a:pt x="25986" y="7343"/>
                  </a:cubicBezTo>
                  <a:cubicBezTo>
                    <a:pt x="25826" y="7394"/>
                    <a:pt x="25663" y="7418"/>
                    <a:pt x="25503" y="7418"/>
                  </a:cubicBezTo>
                  <a:cubicBezTo>
                    <a:pt x="24829" y="7418"/>
                    <a:pt x="24200" y="6989"/>
                    <a:pt x="23984" y="6342"/>
                  </a:cubicBezTo>
                  <a:cubicBezTo>
                    <a:pt x="23884" y="6108"/>
                    <a:pt x="23917" y="5841"/>
                    <a:pt x="24084" y="5675"/>
                  </a:cubicBezTo>
                  <a:cubicBezTo>
                    <a:pt x="24251" y="5575"/>
                    <a:pt x="24384" y="5508"/>
                    <a:pt x="24551" y="5475"/>
                  </a:cubicBezTo>
                  <a:cubicBezTo>
                    <a:pt x="24685" y="5408"/>
                    <a:pt x="24751" y="5174"/>
                    <a:pt x="24618" y="5074"/>
                  </a:cubicBezTo>
                  <a:lnTo>
                    <a:pt x="24618" y="5074"/>
                  </a:lnTo>
                  <a:cubicBezTo>
                    <a:pt x="24574" y="5077"/>
                    <a:pt x="24528" y="5079"/>
                    <a:pt x="24481" y="5079"/>
                  </a:cubicBezTo>
                  <a:cubicBezTo>
                    <a:pt x="24030" y="5079"/>
                    <a:pt x="23481" y="4927"/>
                    <a:pt x="23450" y="4474"/>
                  </a:cubicBezTo>
                  <a:cubicBezTo>
                    <a:pt x="23484" y="4340"/>
                    <a:pt x="23484" y="4174"/>
                    <a:pt x="23450" y="4040"/>
                  </a:cubicBezTo>
                  <a:cubicBezTo>
                    <a:pt x="23417" y="3907"/>
                    <a:pt x="23317" y="3807"/>
                    <a:pt x="23184" y="3707"/>
                  </a:cubicBezTo>
                  <a:cubicBezTo>
                    <a:pt x="22316" y="2939"/>
                    <a:pt x="21449" y="2139"/>
                    <a:pt x="20648" y="1305"/>
                  </a:cubicBezTo>
                  <a:cubicBezTo>
                    <a:pt x="20582" y="1538"/>
                    <a:pt x="20415" y="1572"/>
                    <a:pt x="20148" y="1572"/>
                  </a:cubicBezTo>
                  <a:lnTo>
                    <a:pt x="19981" y="4907"/>
                  </a:lnTo>
                  <a:cubicBezTo>
                    <a:pt x="19739" y="4964"/>
                    <a:pt x="19493" y="4991"/>
                    <a:pt x="19250" y="4991"/>
                  </a:cubicBezTo>
                  <a:cubicBezTo>
                    <a:pt x="18623" y="4991"/>
                    <a:pt x="18008" y="4810"/>
                    <a:pt x="17479" y="4474"/>
                  </a:cubicBezTo>
                  <a:cubicBezTo>
                    <a:pt x="17362" y="4403"/>
                    <a:pt x="17227" y="4332"/>
                    <a:pt x="17111" y="4332"/>
                  </a:cubicBezTo>
                  <a:cubicBezTo>
                    <a:pt x="17063" y="4332"/>
                    <a:pt x="17018" y="4344"/>
                    <a:pt x="16979" y="4374"/>
                  </a:cubicBezTo>
                  <a:cubicBezTo>
                    <a:pt x="16912" y="4440"/>
                    <a:pt x="16846" y="4507"/>
                    <a:pt x="16846" y="4607"/>
                  </a:cubicBezTo>
                  <a:cubicBezTo>
                    <a:pt x="16760" y="4737"/>
                    <a:pt x="16604" y="4810"/>
                    <a:pt x="16441" y="4810"/>
                  </a:cubicBezTo>
                  <a:cubicBezTo>
                    <a:pt x="16352" y="4810"/>
                    <a:pt x="16261" y="4788"/>
                    <a:pt x="16179" y="4741"/>
                  </a:cubicBezTo>
                  <a:cubicBezTo>
                    <a:pt x="16212" y="4207"/>
                    <a:pt x="16646" y="3773"/>
                    <a:pt x="16979" y="3340"/>
                  </a:cubicBezTo>
                  <a:cubicBezTo>
                    <a:pt x="17313" y="2906"/>
                    <a:pt x="17613" y="2306"/>
                    <a:pt x="17346" y="1805"/>
                  </a:cubicBezTo>
                  <a:cubicBezTo>
                    <a:pt x="17313" y="1739"/>
                    <a:pt x="17279" y="1672"/>
                    <a:pt x="17213" y="1638"/>
                  </a:cubicBezTo>
                  <a:cubicBezTo>
                    <a:pt x="17143" y="1586"/>
                    <a:pt x="17066" y="1563"/>
                    <a:pt x="16987" y="1563"/>
                  </a:cubicBezTo>
                  <a:cubicBezTo>
                    <a:pt x="16767" y="1563"/>
                    <a:pt x="16535" y="1742"/>
                    <a:pt x="16412" y="1939"/>
                  </a:cubicBezTo>
                  <a:cubicBezTo>
                    <a:pt x="16245" y="2206"/>
                    <a:pt x="16112" y="2572"/>
                    <a:pt x="15845" y="2739"/>
                  </a:cubicBezTo>
                  <a:cubicBezTo>
                    <a:pt x="15748" y="2788"/>
                    <a:pt x="15644" y="2811"/>
                    <a:pt x="15542" y="2811"/>
                  </a:cubicBezTo>
                  <a:cubicBezTo>
                    <a:pt x="15295" y="2811"/>
                    <a:pt x="15053" y="2675"/>
                    <a:pt x="14911" y="2439"/>
                  </a:cubicBezTo>
                  <a:cubicBezTo>
                    <a:pt x="14844" y="2206"/>
                    <a:pt x="14811" y="1939"/>
                    <a:pt x="14811" y="1672"/>
                  </a:cubicBezTo>
                  <a:cubicBezTo>
                    <a:pt x="14779" y="1450"/>
                    <a:pt x="14628" y="1169"/>
                    <a:pt x="14384" y="1169"/>
                  </a:cubicBezTo>
                  <a:cubicBezTo>
                    <a:pt x="14371" y="1169"/>
                    <a:pt x="14358" y="1170"/>
                    <a:pt x="14344" y="1171"/>
                  </a:cubicBezTo>
                  <a:cubicBezTo>
                    <a:pt x="13977" y="1238"/>
                    <a:pt x="13944" y="1805"/>
                    <a:pt x="13577" y="1939"/>
                  </a:cubicBezTo>
                  <a:cubicBezTo>
                    <a:pt x="13526" y="1964"/>
                    <a:pt x="13475" y="1976"/>
                    <a:pt x="13426" y="1976"/>
                  </a:cubicBezTo>
                  <a:cubicBezTo>
                    <a:pt x="13152" y="1976"/>
                    <a:pt x="12902" y="1626"/>
                    <a:pt x="12676" y="1372"/>
                  </a:cubicBezTo>
                  <a:cubicBezTo>
                    <a:pt x="11909" y="438"/>
                    <a:pt x="10608" y="1138"/>
                    <a:pt x="10074" y="4"/>
                  </a:cubicBezTo>
                  <a:cubicBezTo>
                    <a:pt x="9974" y="504"/>
                    <a:pt x="9807" y="1005"/>
                    <a:pt x="9574" y="1472"/>
                  </a:cubicBezTo>
                  <a:cubicBezTo>
                    <a:pt x="9307" y="1972"/>
                    <a:pt x="8840" y="2306"/>
                    <a:pt x="8306" y="2406"/>
                  </a:cubicBezTo>
                  <a:cubicBezTo>
                    <a:pt x="8228" y="2418"/>
                    <a:pt x="8149" y="2422"/>
                    <a:pt x="8069" y="2422"/>
                  </a:cubicBezTo>
                  <a:cubicBezTo>
                    <a:pt x="7841" y="2422"/>
                    <a:pt x="7607" y="2386"/>
                    <a:pt x="7376" y="2386"/>
                  </a:cubicBezTo>
                  <a:cubicBezTo>
                    <a:pt x="7239" y="2386"/>
                    <a:pt x="7104" y="2398"/>
                    <a:pt x="6972" y="2439"/>
                  </a:cubicBezTo>
                  <a:cubicBezTo>
                    <a:pt x="6572" y="2606"/>
                    <a:pt x="6238" y="2973"/>
                    <a:pt x="6105" y="3406"/>
                  </a:cubicBezTo>
                  <a:cubicBezTo>
                    <a:pt x="5971" y="3807"/>
                    <a:pt x="5905" y="4274"/>
                    <a:pt x="5771" y="4674"/>
                  </a:cubicBezTo>
                  <a:cubicBezTo>
                    <a:pt x="5717" y="4810"/>
                    <a:pt x="5596" y="4968"/>
                    <a:pt x="5481" y="4968"/>
                  </a:cubicBezTo>
                  <a:cubicBezTo>
                    <a:pt x="5455" y="4968"/>
                    <a:pt x="5429" y="4959"/>
                    <a:pt x="5404" y="4941"/>
                  </a:cubicBezTo>
                  <a:cubicBezTo>
                    <a:pt x="5371" y="4907"/>
                    <a:pt x="5337" y="4841"/>
                    <a:pt x="5304" y="4741"/>
                  </a:cubicBezTo>
                  <a:cubicBezTo>
                    <a:pt x="5104" y="3807"/>
                    <a:pt x="5071" y="2839"/>
                    <a:pt x="5171" y="1872"/>
                  </a:cubicBezTo>
                  <a:lnTo>
                    <a:pt x="5171" y="1872"/>
                  </a:lnTo>
                  <a:cubicBezTo>
                    <a:pt x="5167" y="1909"/>
                    <a:pt x="5130" y="1925"/>
                    <a:pt x="5068" y="1925"/>
                  </a:cubicBezTo>
                  <a:cubicBezTo>
                    <a:pt x="4628" y="1925"/>
                    <a:pt x="2915" y="1093"/>
                    <a:pt x="2769" y="1005"/>
                  </a:cubicBezTo>
                  <a:cubicBezTo>
                    <a:pt x="2160" y="608"/>
                    <a:pt x="1551" y="0"/>
                    <a:pt x="8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3" name="Google Shape;1443;p55"/>
            <p:cNvSpPr/>
            <p:nvPr/>
          </p:nvSpPr>
          <p:spPr>
            <a:xfrm>
              <a:off x="6553298" y="2014781"/>
              <a:ext cx="870062" cy="736673"/>
            </a:xfrm>
            <a:custGeom>
              <a:avLst/>
              <a:gdLst/>
              <a:ahLst/>
              <a:cxnLst/>
              <a:rect l="l" t="t" r="r" b="b"/>
              <a:pathLst>
                <a:path w="38295" h="32424" extrusionOk="0">
                  <a:moveTo>
                    <a:pt x="22868" y="18746"/>
                  </a:moveTo>
                  <a:lnTo>
                    <a:pt x="22868" y="18746"/>
                  </a:lnTo>
                  <a:cubicBezTo>
                    <a:pt x="22866" y="18787"/>
                    <a:pt x="22864" y="18829"/>
                    <a:pt x="22863" y="18870"/>
                  </a:cubicBezTo>
                  <a:lnTo>
                    <a:pt x="22863" y="18870"/>
                  </a:lnTo>
                  <a:lnTo>
                    <a:pt x="22983" y="18814"/>
                  </a:lnTo>
                  <a:cubicBezTo>
                    <a:pt x="22947" y="18786"/>
                    <a:pt x="22908" y="18763"/>
                    <a:pt x="22868" y="18746"/>
                  </a:cubicBezTo>
                  <a:close/>
                  <a:moveTo>
                    <a:pt x="15378" y="1"/>
                  </a:moveTo>
                  <a:cubicBezTo>
                    <a:pt x="15078" y="534"/>
                    <a:pt x="14744" y="1068"/>
                    <a:pt x="14344" y="1535"/>
                  </a:cubicBezTo>
                  <a:cubicBezTo>
                    <a:pt x="13543" y="2369"/>
                    <a:pt x="12175" y="3103"/>
                    <a:pt x="12276" y="4437"/>
                  </a:cubicBezTo>
                  <a:cubicBezTo>
                    <a:pt x="12309" y="4637"/>
                    <a:pt x="13910" y="7540"/>
                    <a:pt x="13210" y="7540"/>
                  </a:cubicBezTo>
                  <a:cubicBezTo>
                    <a:pt x="13165" y="7536"/>
                    <a:pt x="13121" y="7534"/>
                    <a:pt x="13076" y="7534"/>
                  </a:cubicBezTo>
                  <a:cubicBezTo>
                    <a:pt x="12682" y="7534"/>
                    <a:pt x="12271" y="7663"/>
                    <a:pt x="11942" y="7873"/>
                  </a:cubicBezTo>
                  <a:cubicBezTo>
                    <a:pt x="11842" y="7973"/>
                    <a:pt x="11775" y="8107"/>
                    <a:pt x="11642" y="8173"/>
                  </a:cubicBezTo>
                  <a:cubicBezTo>
                    <a:pt x="11468" y="8300"/>
                    <a:pt x="11264" y="8336"/>
                    <a:pt x="11049" y="8336"/>
                  </a:cubicBezTo>
                  <a:cubicBezTo>
                    <a:pt x="10809" y="8336"/>
                    <a:pt x="10553" y="8291"/>
                    <a:pt x="10307" y="8273"/>
                  </a:cubicBezTo>
                  <a:cubicBezTo>
                    <a:pt x="10283" y="8271"/>
                    <a:pt x="10258" y="8271"/>
                    <a:pt x="10233" y="8271"/>
                  </a:cubicBezTo>
                  <a:cubicBezTo>
                    <a:pt x="9808" y="8271"/>
                    <a:pt x="9279" y="8531"/>
                    <a:pt x="9373" y="8941"/>
                  </a:cubicBezTo>
                  <a:cubicBezTo>
                    <a:pt x="9474" y="9274"/>
                    <a:pt x="9874" y="9541"/>
                    <a:pt x="9707" y="9841"/>
                  </a:cubicBezTo>
                  <a:cubicBezTo>
                    <a:pt x="9640" y="9941"/>
                    <a:pt x="9474" y="9975"/>
                    <a:pt x="9407" y="10108"/>
                  </a:cubicBezTo>
                  <a:cubicBezTo>
                    <a:pt x="9207" y="10308"/>
                    <a:pt x="9440" y="10675"/>
                    <a:pt x="9340" y="10942"/>
                  </a:cubicBezTo>
                  <a:cubicBezTo>
                    <a:pt x="9266" y="11165"/>
                    <a:pt x="9057" y="11253"/>
                    <a:pt x="8823" y="11253"/>
                  </a:cubicBezTo>
                  <a:cubicBezTo>
                    <a:pt x="8637" y="11253"/>
                    <a:pt x="8435" y="11197"/>
                    <a:pt x="8273" y="11109"/>
                  </a:cubicBezTo>
                  <a:cubicBezTo>
                    <a:pt x="7981" y="10976"/>
                    <a:pt x="7669" y="10760"/>
                    <a:pt x="7369" y="10760"/>
                  </a:cubicBezTo>
                  <a:cubicBezTo>
                    <a:pt x="7291" y="10760"/>
                    <a:pt x="7214" y="10774"/>
                    <a:pt x="7139" y="10809"/>
                  </a:cubicBezTo>
                  <a:cubicBezTo>
                    <a:pt x="7072" y="11175"/>
                    <a:pt x="7072" y="11676"/>
                    <a:pt x="7405" y="11809"/>
                  </a:cubicBezTo>
                  <a:cubicBezTo>
                    <a:pt x="7539" y="11843"/>
                    <a:pt x="7672" y="11843"/>
                    <a:pt x="7772" y="11843"/>
                  </a:cubicBezTo>
                  <a:cubicBezTo>
                    <a:pt x="8773" y="11976"/>
                    <a:pt x="8573" y="13277"/>
                    <a:pt x="8606" y="13977"/>
                  </a:cubicBezTo>
                  <a:cubicBezTo>
                    <a:pt x="8606" y="14144"/>
                    <a:pt x="8640" y="14278"/>
                    <a:pt x="8706" y="14411"/>
                  </a:cubicBezTo>
                  <a:cubicBezTo>
                    <a:pt x="8831" y="14577"/>
                    <a:pt x="9030" y="14605"/>
                    <a:pt x="9250" y="14605"/>
                  </a:cubicBezTo>
                  <a:cubicBezTo>
                    <a:pt x="9362" y="14605"/>
                    <a:pt x="9480" y="14598"/>
                    <a:pt x="9595" y="14598"/>
                  </a:cubicBezTo>
                  <a:cubicBezTo>
                    <a:pt x="9797" y="14598"/>
                    <a:pt x="9992" y="14621"/>
                    <a:pt x="10141" y="14745"/>
                  </a:cubicBezTo>
                  <a:cubicBezTo>
                    <a:pt x="10508" y="15078"/>
                    <a:pt x="10174" y="15745"/>
                    <a:pt x="10408" y="16212"/>
                  </a:cubicBezTo>
                  <a:cubicBezTo>
                    <a:pt x="10704" y="15916"/>
                    <a:pt x="11109" y="15748"/>
                    <a:pt x="11530" y="15748"/>
                  </a:cubicBezTo>
                  <a:cubicBezTo>
                    <a:pt x="11678" y="15748"/>
                    <a:pt x="11828" y="15769"/>
                    <a:pt x="11975" y="15812"/>
                  </a:cubicBezTo>
                  <a:cubicBezTo>
                    <a:pt x="12142" y="15845"/>
                    <a:pt x="12342" y="16046"/>
                    <a:pt x="12242" y="16179"/>
                  </a:cubicBezTo>
                  <a:cubicBezTo>
                    <a:pt x="11875" y="16379"/>
                    <a:pt x="11342" y="16212"/>
                    <a:pt x="10975" y="16413"/>
                  </a:cubicBezTo>
                  <a:cubicBezTo>
                    <a:pt x="10207" y="16846"/>
                    <a:pt x="10941" y="17847"/>
                    <a:pt x="10508" y="18381"/>
                  </a:cubicBezTo>
                  <a:cubicBezTo>
                    <a:pt x="10342" y="18587"/>
                    <a:pt x="10157" y="18673"/>
                    <a:pt x="9971" y="18673"/>
                  </a:cubicBezTo>
                  <a:cubicBezTo>
                    <a:pt x="9406" y="18673"/>
                    <a:pt x="8840" y="17882"/>
                    <a:pt x="8840" y="17280"/>
                  </a:cubicBezTo>
                  <a:cubicBezTo>
                    <a:pt x="8840" y="17146"/>
                    <a:pt x="8840" y="17013"/>
                    <a:pt x="8806" y="16913"/>
                  </a:cubicBezTo>
                  <a:cubicBezTo>
                    <a:pt x="8733" y="16710"/>
                    <a:pt x="8527" y="16640"/>
                    <a:pt x="8296" y="16640"/>
                  </a:cubicBezTo>
                  <a:cubicBezTo>
                    <a:pt x="8108" y="16640"/>
                    <a:pt x="7903" y="16686"/>
                    <a:pt x="7739" y="16746"/>
                  </a:cubicBezTo>
                  <a:cubicBezTo>
                    <a:pt x="7939" y="16946"/>
                    <a:pt x="7706" y="17313"/>
                    <a:pt x="7439" y="17347"/>
                  </a:cubicBezTo>
                  <a:cubicBezTo>
                    <a:pt x="7364" y="17355"/>
                    <a:pt x="7291" y="17359"/>
                    <a:pt x="7219" y="17359"/>
                  </a:cubicBezTo>
                  <a:cubicBezTo>
                    <a:pt x="7005" y="17359"/>
                    <a:pt x="6805" y="17322"/>
                    <a:pt x="6605" y="17246"/>
                  </a:cubicBezTo>
                  <a:cubicBezTo>
                    <a:pt x="6568" y="17242"/>
                    <a:pt x="6530" y="17240"/>
                    <a:pt x="6493" y="17240"/>
                  </a:cubicBezTo>
                  <a:cubicBezTo>
                    <a:pt x="6227" y="17240"/>
                    <a:pt x="5963" y="17346"/>
                    <a:pt x="5904" y="17580"/>
                  </a:cubicBezTo>
                  <a:cubicBezTo>
                    <a:pt x="5904" y="17713"/>
                    <a:pt x="5904" y="17814"/>
                    <a:pt x="5904" y="17914"/>
                  </a:cubicBezTo>
                  <a:cubicBezTo>
                    <a:pt x="5838" y="18347"/>
                    <a:pt x="5471" y="18647"/>
                    <a:pt x="5037" y="18647"/>
                  </a:cubicBezTo>
                  <a:cubicBezTo>
                    <a:pt x="4637" y="18614"/>
                    <a:pt x="4236" y="18447"/>
                    <a:pt x="3903" y="18180"/>
                  </a:cubicBezTo>
                  <a:cubicBezTo>
                    <a:pt x="3769" y="18114"/>
                    <a:pt x="3636" y="17980"/>
                    <a:pt x="3569" y="17814"/>
                  </a:cubicBezTo>
                  <a:cubicBezTo>
                    <a:pt x="3536" y="17580"/>
                    <a:pt x="3536" y="17347"/>
                    <a:pt x="3636" y="17146"/>
                  </a:cubicBezTo>
                  <a:cubicBezTo>
                    <a:pt x="3736" y="16846"/>
                    <a:pt x="3769" y="16546"/>
                    <a:pt x="3769" y="16246"/>
                  </a:cubicBezTo>
                  <a:cubicBezTo>
                    <a:pt x="3769" y="15946"/>
                    <a:pt x="3636" y="15579"/>
                    <a:pt x="3369" y="15579"/>
                  </a:cubicBezTo>
                  <a:cubicBezTo>
                    <a:pt x="3102" y="15612"/>
                    <a:pt x="3002" y="15912"/>
                    <a:pt x="3002" y="16179"/>
                  </a:cubicBezTo>
                  <a:cubicBezTo>
                    <a:pt x="2969" y="16446"/>
                    <a:pt x="2969" y="16746"/>
                    <a:pt x="2769" y="16880"/>
                  </a:cubicBezTo>
                  <a:cubicBezTo>
                    <a:pt x="2684" y="16863"/>
                    <a:pt x="2598" y="16855"/>
                    <a:pt x="2514" y="16855"/>
                  </a:cubicBezTo>
                  <a:cubicBezTo>
                    <a:pt x="1906" y="16855"/>
                    <a:pt x="1352" y="17265"/>
                    <a:pt x="1234" y="17880"/>
                  </a:cubicBezTo>
                  <a:cubicBezTo>
                    <a:pt x="1201" y="18014"/>
                    <a:pt x="1201" y="18114"/>
                    <a:pt x="1134" y="18214"/>
                  </a:cubicBezTo>
                  <a:cubicBezTo>
                    <a:pt x="967" y="18547"/>
                    <a:pt x="434" y="18447"/>
                    <a:pt x="167" y="18714"/>
                  </a:cubicBezTo>
                  <a:cubicBezTo>
                    <a:pt x="33" y="18948"/>
                    <a:pt x="0" y="19281"/>
                    <a:pt x="134" y="19548"/>
                  </a:cubicBezTo>
                  <a:cubicBezTo>
                    <a:pt x="300" y="20048"/>
                    <a:pt x="300" y="20949"/>
                    <a:pt x="467" y="21616"/>
                  </a:cubicBezTo>
                  <a:cubicBezTo>
                    <a:pt x="634" y="22317"/>
                    <a:pt x="934" y="22884"/>
                    <a:pt x="1635" y="22917"/>
                  </a:cubicBezTo>
                  <a:cubicBezTo>
                    <a:pt x="2268" y="22884"/>
                    <a:pt x="2869" y="22584"/>
                    <a:pt x="3236" y="22050"/>
                  </a:cubicBezTo>
                  <a:cubicBezTo>
                    <a:pt x="3503" y="22684"/>
                    <a:pt x="3836" y="23317"/>
                    <a:pt x="4270" y="23851"/>
                  </a:cubicBezTo>
                  <a:cubicBezTo>
                    <a:pt x="4334" y="23888"/>
                    <a:pt x="4410" y="23902"/>
                    <a:pt x="4495" y="23902"/>
                  </a:cubicBezTo>
                  <a:cubicBezTo>
                    <a:pt x="4716" y="23902"/>
                    <a:pt x="4993" y="23810"/>
                    <a:pt x="5239" y="23810"/>
                  </a:cubicBezTo>
                  <a:cubicBezTo>
                    <a:pt x="5488" y="23810"/>
                    <a:pt x="5706" y="23904"/>
                    <a:pt x="5804" y="24285"/>
                  </a:cubicBezTo>
                  <a:cubicBezTo>
                    <a:pt x="5871" y="24452"/>
                    <a:pt x="5838" y="24618"/>
                    <a:pt x="5871" y="24785"/>
                  </a:cubicBezTo>
                  <a:cubicBezTo>
                    <a:pt x="5904" y="25052"/>
                    <a:pt x="6104" y="25252"/>
                    <a:pt x="6338" y="25352"/>
                  </a:cubicBezTo>
                  <a:cubicBezTo>
                    <a:pt x="6392" y="25366"/>
                    <a:pt x="6447" y="25373"/>
                    <a:pt x="6500" y="25373"/>
                  </a:cubicBezTo>
                  <a:cubicBezTo>
                    <a:pt x="6708" y="25373"/>
                    <a:pt x="6899" y="25271"/>
                    <a:pt x="7005" y="25085"/>
                  </a:cubicBezTo>
                  <a:cubicBezTo>
                    <a:pt x="7038" y="24952"/>
                    <a:pt x="7038" y="24852"/>
                    <a:pt x="7072" y="24718"/>
                  </a:cubicBezTo>
                  <a:cubicBezTo>
                    <a:pt x="7272" y="24051"/>
                    <a:pt x="8673" y="24185"/>
                    <a:pt x="9173" y="23951"/>
                  </a:cubicBezTo>
                  <a:cubicBezTo>
                    <a:pt x="9474" y="23818"/>
                    <a:pt x="9740" y="23551"/>
                    <a:pt x="10041" y="23384"/>
                  </a:cubicBezTo>
                  <a:cubicBezTo>
                    <a:pt x="10107" y="23351"/>
                    <a:pt x="10207" y="23317"/>
                    <a:pt x="10274" y="23317"/>
                  </a:cubicBezTo>
                  <a:cubicBezTo>
                    <a:pt x="10574" y="23317"/>
                    <a:pt x="10641" y="23684"/>
                    <a:pt x="10641" y="23985"/>
                  </a:cubicBezTo>
                  <a:cubicBezTo>
                    <a:pt x="10748" y="24029"/>
                    <a:pt x="10857" y="24049"/>
                    <a:pt x="10964" y="24049"/>
                  </a:cubicBezTo>
                  <a:cubicBezTo>
                    <a:pt x="11423" y="24049"/>
                    <a:pt x="11836" y="23671"/>
                    <a:pt x="11809" y="23184"/>
                  </a:cubicBezTo>
                  <a:cubicBezTo>
                    <a:pt x="12171" y="23184"/>
                    <a:pt x="12555" y="23140"/>
                    <a:pt x="12923" y="23140"/>
                  </a:cubicBezTo>
                  <a:cubicBezTo>
                    <a:pt x="13199" y="23140"/>
                    <a:pt x="13467" y="23165"/>
                    <a:pt x="13710" y="23251"/>
                  </a:cubicBezTo>
                  <a:cubicBezTo>
                    <a:pt x="13576" y="22784"/>
                    <a:pt x="13543" y="22283"/>
                    <a:pt x="13643" y="21816"/>
                  </a:cubicBezTo>
                  <a:cubicBezTo>
                    <a:pt x="13692" y="21426"/>
                    <a:pt x="14009" y="21178"/>
                    <a:pt x="14345" y="21178"/>
                  </a:cubicBezTo>
                  <a:cubicBezTo>
                    <a:pt x="14469" y="21178"/>
                    <a:pt x="14594" y="21211"/>
                    <a:pt x="14711" y="21283"/>
                  </a:cubicBezTo>
                  <a:cubicBezTo>
                    <a:pt x="15111" y="21516"/>
                    <a:pt x="14977" y="21983"/>
                    <a:pt x="15044" y="22350"/>
                  </a:cubicBezTo>
                  <a:cubicBezTo>
                    <a:pt x="15244" y="23284"/>
                    <a:pt x="15111" y="23151"/>
                    <a:pt x="14777" y="23985"/>
                  </a:cubicBezTo>
                  <a:cubicBezTo>
                    <a:pt x="14255" y="25333"/>
                    <a:pt x="15048" y="26998"/>
                    <a:pt x="16427" y="26998"/>
                  </a:cubicBezTo>
                  <a:cubicBezTo>
                    <a:pt x="16720" y="26998"/>
                    <a:pt x="17040" y="26923"/>
                    <a:pt x="17379" y="26753"/>
                  </a:cubicBezTo>
                  <a:cubicBezTo>
                    <a:pt x="17946" y="26486"/>
                    <a:pt x="18380" y="25953"/>
                    <a:pt x="18980" y="25786"/>
                  </a:cubicBezTo>
                  <a:cubicBezTo>
                    <a:pt x="19314" y="25686"/>
                    <a:pt x="19714" y="25686"/>
                    <a:pt x="19981" y="25452"/>
                  </a:cubicBezTo>
                  <a:cubicBezTo>
                    <a:pt x="20248" y="25185"/>
                    <a:pt x="20348" y="24819"/>
                    <a:pt x="20348" y="24452"/>
                  </a:cubicBezTo>
                  <a:cubicBezTo>
                    <a:pt x="20415" y="23451"/>
                    <a:pt x="20448" y="22350"/>
                    <a:pt x="19814" y="21550"/>
                  </a:cubicBezTo>
                  <a:cubicBezTo>
                    <a:pt x="19622" y="21280"/>
                    <a:pt x="19395" y="20923"/>
                    <a:pt x="19253" y="20548"/>
                  </a:cubicBezTo>
                  <a:lnTo>
                    <a:pt x="19253" y="20548"/>
                  </a:lnTo>
                  <a:lnTo>
                    <a:pt x="19180" y="20582"/>
                  </a:lnTo>
                  <a:cubicBezTo>
                    <a:pt x="18947" y="19882"/>
                    <a:pt x="19247" y="19048"/>
                    <a:pt x="19114" y="18314"/>
                  </a:cubicBezTo>
                  <a:lnTo>
                    <a:pt x="19114" y="18314"/>
                  </a:lnTo>
                  <a:cubicBezTo>
                    <a:pt x="19428" y="18445"/>
                    <a:pt x="19747" y="18567"/>
                    <a:pt x="20071" y="18678"/>
                  </a:cubicBezTo>
                  <a:lnTo>
                    <a:pt x="20071" y="18678"/>
                  </a:lnTo>
                  <a:cubicBezTo>
                    <a:pt x="20075" y="18669"/>
                    <a:pt x="20078" y="18658"/>
                    <a:pt x="20081" y="18647"/>
                  </a:cubicBezTo>
                  <a:cubicBezTo>
                    <a:pt x="20181" y="18314"/>
                    <a:pt x="19514" y="17980"/>
                    <a:pt x="19748" y="17747"/>
                  </a:cubicBezTo>
                  <a:lnTo>
                    <a:pt x="20581" y="17680"/>
                  </a:lnTo>
                  <a:cubicBezTo>
                    <a:pt x="20682" y="17680"/>
                    <a:pt x="20748" y="17713"/>
                    <a:pt x="20815" y="17747"/>
                  </a:cubicBezTo>
                  <a:cubicBezTo>
                    <a:pt x="20882" y="17814"/>
                    <a:pt x="20882" y="17880"/>
                    <a:pt x="20882" y="17980"/>
                  </a:cubicBezTo>
                  <a:cubicBezTo>
                    <a:pt x="20906" y="18296"/>
                    <a:pt x="20913" y="18630"/>
                    <a:pt x="20914" y="18943"/>
                  </a:cubicBezTo>
                  <a:lnTo>
                    <a:pt x="20914" y="18943"/>
                  </a:lnTo>
                  <a:cubicBezTo>
                    <a:pt x="20630" y="18863"/>
                    <a:pt x="20349" y="18775"/>
                    <a:pt x="20071" y="18678"/>
                  </a:cubicBezTo>
                  <a:lnTo>
                    <a:pt x="20071" y="18678"/>
                  </a:lnTo>
                  <a:cubicBezTo>
                    <a:pt x="20021" y="18792"/>
                    <a:pt x="19868" y="18853"/>
                    <a:pt x="19714" y="18914"/>
                  </a:cubicBezTo>
                  <a:cubicBezTo>
                    <a:pt x="19016" y="19305"/>
                    <a:pt x="19026" y="19948"/>
                    <a:pt x="19253" y="20548"/>
                  </a:cubicBezTo>
                  <a:lnTo>
                    <a:pt x="19253" y="20548"/>
                  </a:lnTo>
                  <a:lnTo>
                    <a:pt x="22103" y="19224"/>
                  </a:lnTo>
                  <a:lnTo>
                    <a:pt x="22103" y="19224"/>
                  </a:lnTo>
                  <a:cubicBezTo>
                    <a:pt x="22361" y="19273"/>
                    <a:pt x="22622" y="19314"/>
                    <a:pt x="22883" y="19348"/>
                  </a:cubicBezTo>
                  <a:cubicBezTo>
                    <a:pt x="22867" y="19188"/>
                    <a:pt x="22860" y="19029"/>
                    <a:pt x="22863" y="18870"/>
                  </a:cubicBezTo>
                  <a:lnTo>
                    <a:pt x="22863" y="18870"/>
                  </a:lnTo>
                  <a:lnTo>
                    <a:pt x="22103" y="19224"/>
                  </a:lnTo>
                  <a:lnTo>
                    <a:pt x="22103" y="19224"/>
                  </a:lnTo>
                  <a:cubicBezTo>
                    <a:pt x="21966" y="19198"/>
                    <a:pt x="21829" y="19169"/>
                    <a:pt x="21693" y="19139"/>
                  </a:cubicBezTo>
                  <a:lnTo>
                    <a:pt x="21693" y="19139"/>
                  </a:lnTo>
                  <a:cubicBezTo>
                    <a:pt x="21512" y="19240"/>
                    <a:pt x="21315" y="19320"/>
                    <a:pt x="21127" y="19320"/>
                  </a:cubicBezTo>
                  <a:cubicBezTo>
                    <a:pt x="21054" y="19320"/>
                    <a:pt x="20983" y="19309"/>
                    <a:pt x="20915" y="19281"/>
                  </a:cubicBezTo>
                  <a:cubicBezTo>
                    <a:pt x="20915" y="19173"/>
                    <a:pt x="20915" y="19059"/>
                    <a:pt x="20914" y="18943"/>
                  </a:cubicBezTo>
                  <a:lnTo>
                    <a:pt x="20914" y="18943"/>
                  </a:lnTo>
                  <a:cubicBezTo>
                    <a:pt x="21172" y="19016"/>
                    <a:pt x="21432" y="19081"/>
                    <a:pt x="21693" y="19139"/>
                  </a:cubicBezTo>
                  <a:lnTo>
                    <a:pt x="21693" y="19139"/>
                  </a:lnTo>
                  <a:cubicBezTo>
                    <a:pt x="21784" y="19089"/>
                    <a:pt x="21870" y="19034"/>
                    <a:pt x="21949" y="18981"/>
                  </a:cubicBezTo>
                  <a:cubicBezTo>
                    <a:pt x="22147" y="18827"/>
                    <a:pt x="22404" y="18702"/>
                    <a:pt x="22641" y="18702"/>
                  </a:cubicBezTo>
                  <a:cubicBezTo>
                    <a:pt x="22720" y="18702"/>
                    <a:pt x="22796" y="18715"/>
                    <a:pt x="22868" y="18746"/>
                  </a:cubicBezTo>
                  <a:lnTo>
                    <a:pt x="22868" y="18746"/>
                  </a:lnTo>
                  <a:cubicBezTo>
                    <a:pt x="22908" y="17986"/>
                    <a:pt x="23175" y="17247"/>
                    <a:pt x="23650" y="16613"/>
                  </a:cubicBezTo>
                  <a:cubicBezTo>
                    <a:pt x="23750" y="16479"/>
                    <a:pt x="23917" y="16346"/>
                    <a:pt x="24084" y="16312"/>
                  </a:cubicBezTo>
                  <a:cubicBezTo>
                    <a:pt x="24115" y="16306"/>
                    <a:pt x="24145" y="16304"/>
                    <a:pt x="24176" y="16304"/>
                  </a:cubicBezTo>
                  <a:cubicBezTo>
                    <a:pt x="24311" y="16304"/>
                    <a:pt x="24442" y="16358"/>
                    <a:pt x="24551" y="16413"/>
                  </a:cubicBezTo>
                  <a:lnTo>
                    <a:pt x="25652" y="16980"/>
                  </a:lnTo>
                  <a:cubicBezTo>
                    <a:pt x="25985" y="17146"/>
                    <a:pt x="26352" y="17347"/>
                    <a:pt x="26452" y="17713"/>
                  </a:cubicBezTo>
                  <a:cubicBezTo>
                    <a:pt x="26519" y="18047"/>
                    <a:pt x="26419" y="18347"/>
                    <a:pt x="26252" y="18614"/>
                  </a:cubicBezTo>
                  <a:lnTo>
                    <a:pt x="25251" y="20716"/>
                  </a:lnTo>
                  <a:cubicBezTo>
                    <a:pt x="25051" y="21049"/>
                    <a:pt x="24951" y="21416"/>
                    <a:pt x="24918" y="21783"/>
                  </a:cubicBezTo>
                  <a:cubicBezTo>
                    <a:pt x="24918" y="22750"/>
                    <a:pt x="25985" y="23384"/>
                    <a:pt x="26386" y="24285"/>
                  </a:cubicBezTo>
                  <a:cubicBezTo>
                    <a:pt x="25652" y="24585"/>
                    <a:pt x="24751" y="25085"/>
                    <a:pt x="24818" y="25886"/>
                  </a:cubicBezTo>
                  <a:cubicBezTo>
                    <a:pt x="24885" y="26553"/>
                    <a:pt x="25585" y="26953"/>
                    <a:pt x="25919" y="27487"/>
                  </a:cubicBezTo>
                  <a:cubicBezTo>
                    <a:pt x="26219" y="27954"/>
                    <a:pt x="25952" y="28454"/>
                    <a:pt x="26286" y="28855"/>
                  </a:cubicBezTo>
                  <a:cubicBezTo>
                    <a:pt x="26519" y="29088"/>
                    <a:pt x="26753" y="29322"/>
                    <a:pt x="26919" y="29589"/>
                  </a:cubicBezTo>
                  <a:cubicBezTo>
                    <a:pt x="27016" y="29879"/>
                    <a:pt x="26864" y="30324"/>
                    <a:pt x="26583" y="30324"/>
                  </a:cubicBezTo>
                  <a:cubicBezTo>
                    <a:pt x="26573" y="30324"/>
                    <a:pt x="26563" y="30324"/>
                    <a:pt x="26552" y="30322"/>
                  </a:cubicBezTo>
                  <a:lnTo>
                    <a:pt x="26552" y="30322"/>
                  </a:lnTo>
                  <a:cubicBezTo>
                    <a:pt x="27220" y="30489"/>
                    <a:pt x="27853" y="30756"/>
                    <a:pt x="28487" y="31056"/>
                  </a:cubicBezTo>
                  <a:cubicBezTo>
                    <a:pt x="29121" y="31402"/>
                    <a:pt x="29754" y="31897"/>
                    <a:pt x="30452" y="31897"/>
                  </a:cubicBezTo>
                  <a:cubicBezTo>
                    <a:pt x="30563" y="31897"/>
                    <a:pt x="30675" y="31884"/>
                    <a:pt x="30789" y="31857"/>
                  </a:cubicBezTo>
                  <a:cubicBezTo>
                    <a:pt x="31189" y="31757"/>
                    <a:pt x="31556" y="31557"/>
                    <a:pt x="31823" y="31256"/>
                  </a:cubicBezTo>
                  <a:cubicBezTo>
                    <a:pt x="31999" y="31081"/>
                    <a:pt x="32269" y="30886"/>
                    <a:pt x="32506" y="30886"/>
                  </a:cubicBezTo>
                  <a:cubicBezTo>
                    <a:pt x="32584" y="30886"/>
                    <a:pt x="32658" y="30907"/>
                    <a:pt x="32723" y="30956"/>
                  </a:cubicBezTo>
                  <a:cubicBezTo>
                    <a:pt x="32657" y="31156"/>
                    <a:pt x="32790" y="31323"/>
                    <a:pt x="32957" y="31390"/>
                  </a:cubicBezTo>
                  <a:cubicBezTo>
                    <a:pt x="33124" y="31423"/>
                    <a:pt x="33257" y="31523"/>
                    <a:pt x="33357" y="31657"/>
                  </a:cubicBezTo>
                  <a:cubicBezTo>
                    <a:pt x="33557" y="31890"/>
                    <a:pt x="33457" y="32424"/>
                    <a:pt x="33758" y="32424"/>
                  </a:cubicBezTo>
                  <a:cubicBezTo>
                    <a:pt x="34992" y="31924"/>
                    <a:pt x="34225" y="30322"/>
                    <a:pt x="35292" y="29689"/>
                  </a:cubicBezTo>
                  <a:cubicBezTo>
                    <a:pt x="35526" y="29554"/>
                    <a:pt x="35792" y="29501"/>
                    <a:pt x="36071" y="29501"/>
                  </a:cubicBezTo>
                  <a:cubicBezTo>
                    <a:pt x="36827" y="29501"/>
                    <a:pt x="37685" y="29885"/>
                    <a:pt x="38294" y="30056"/>
                  </a:cubicBezTo>
                  <a:cubicBezTo>
                    <a:pt x="38261" y="29455"/>
                    <a:pt x="38194" y="28888"/>
                    <a:pt x="38094" y="28321"/>
                  </a:cubicBezTo>
                  <a:cubicBezTo>
                    <a:pt x="35992" y="15545"/>
                    <a:pt x="27386" y="4804"/>
                    <a:pt x="15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4" name="Google Shape;1444;p55"/>
            <p:cNvSpPr/>
            <p:nvPr/>
          </p:nvSpPr>
          <p:spPr>
            <a:xfrm>
              <a:off x="6308490" y="2502671"/>
              <a:ext cx="112191" cy="137274"/>
            </a:xfrm>
            <a:custGeom>
              <a:avLst/>
              <a:gdLst/>
              <a:ahLst/>
              <a:cxnLst/>
              <a:rect l="l" t="t" r="r" b="b"/>
              <a:pathLst>
                <a:path w="4938" h="6042" extrusionOk="0">
                  <a:moveTo>
                    <a:pt x="1495" y="1"/>
                  </a:moveTo>
                  <a:cubicBezTo>
                    <a:pt x="1213" y="1"/>
                    <a:pt x="956" y="83"/>
                    <a:pt x="801" y="309"/>
                  </a:cubicBezTo>
                  <a:cubicBezTo>
                    <a:pt x="501" y="776"/>
                    <a:pt x="1168" y="1510"/>
                    <a:pt x="801" y="2010"/>
                  </a:cubicBezTo>
                  <a:cubicBezTo>
                    <a:pt x="635" y="2244"/>
                    <a:pt x="368" y="2310"/>
                    <a:pt x="201" y="2511"/>
                  </a:cubicBezTo>
                  <a:cubicBezTo>
                    <a:pt x="1" y="2844"/>
                    <a:pt x="234" y="3311"/>
                    <a:pt x="501" y="3578"/>
                  </a:cubicBezTo>
                  <a:cubicBezTo>
                    <a:pt x="801" y="3845"/>
                    <a:pt x="1135" y="4112"/>
                    <a:pt x="1168" y="4545"/>
                  </a:cubicBezTo>
                  <a:cubicBezTo>
                    <a:pt x="1168" y="4746"/>
                    <a:pt x="1168" y="4946"/>
                    <a:pt x="1168" y="5146"/>
                  </a:cubicBezTo>
                  <a:cubicBezTo>
                    <a:pt x="1268" y="5379"/>
                    <a:pt x="1435" y="5613"/>
                    <a:pt x="1702" y="5746"/>
                  </a:cubicBezTo>
                  <a:cubicBezTo>
                    <a:pt x="1899" y="5894"/>
                    <a:pt x="2151" y="6042"/>
                    <a:pt x="2376" y="6042"/>
                  </a:cubicBezTo>
                  <a:cubicBezTo>
                    <a:pt x="2456" y="6042"/>
                    <a:pt x="2533" y="6023"/>
                    <a:pt x="2603" y="5980"/>
                  </a:cubicBezTo>
                  <a:cubicBezTo>
                    <a:pt x="2836" y="5813"/>
                    <a:pt x="2936" y="5546"/>
                    <a:pt x="2903" y="5279"/>
                  </a:cubicBezTo>
                  <a:cubicBezTo>
                    <a:pt x="2869" y="5012"/>
                    <a:pt x="2836" y="4779"/>
                    <a:pt x="2803" y="4512"/>
                  </a:cubicBezTo>
                  <a:cubicBezTo>
                    <a:pt x="2869" y="4078"/>
                    <a:pt x="3103" y="3678"/>
                    <a:pt x="3470" y="3445"/>
                  </a:cubicBezTo>
                  <a:cubicBezTo>
                    <a:pt x="4571" y="2644"/>
                    <a:pt x="4938" y="2844"/>
                    <a:pt x="3870" y="1577"/>
                  </a:cubicBezTo>
                  <a:cubicBezTo>
                    <a:pt x="3537" y="1076"/>
                    <a:pt x="3103" y="676"/>
                    <a:pt x="2603" y="309"/>
                  </a:cubicBezTo>
                  <a:cubicBezTo>
                    <a:pt x="2314" y="155"/>
                    <a:pt x="1880" y="1"/>
                    <a:pt x="14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5" name="Google Shape;1445;p55"/>
            <p:cNvSpPr/>
            <p:nvPr/>
          </p:nvSpPr>
          <p:spPr>
            <a:xfrm>
              <a:off x="6074315" y="1956436"/>
              <a:ext cx="609350" cy="339369"/>
            </a:xfrm>
            <a:custGeom>
              <a:avLst/>
              <a:gdLst/>
              <a:ahLst/>
              <a:cxnLst/>
              <a:rect l="l" t="t" r="r" b="b"/>
              <a:pathLst>
                <a:path w="26820" h="14937" extrusionOk="0">
                  <a:moveTo>
                    <a:pt x="22717" y="0"/>
                  </a:moveTo>
                  <a:cubicBezTo>
                    <a:pt x="14678" y="67"/>
                    <a:pt x="6138" y="2802"/>
                    <a:pt x="0" y="8106"/>
                  </a:cubicBezTo>
                  <a:cubicBezTo>
                    <a:pt x="234" y="8473"/>
                    <a:pt x="701" y="8573"/>
                    <a:pt x="968" y="8907"/>
                  </a:cubicBezTo>
                  <a:cubicBezTo>
                    <a:pt x="1201" y="9307"/>
                    <a:pt x="934" y="9641"/>
                    <a:pt x="1068" y="9907"/>
                  </a:cubicBezTo>
                  <a:cubicBezTo>
                    <a:pt x="1201" y="10174"/>
                    <a:pt x="1968" y="10641"/>
                    <a:pt x="1902" y="10941"/>
                  </a:cubicBezTo>
                  <a:cubicBezTo>
                    <a:pt x="1835" y="11275"/>
                    <a:pt x="1368" y="11208"/>
                    <a:pt x="1101" y="11475"/>
                  </a:cubicBezTo>
                  <a:cubicBezTo>
                    <a:pt x="834" y="11742"/>
                    <a:pt x="1101" y="12242"/>
                    <a:pt x="1435" y="12409"/>
                  </a:cubicBezTo>
                  <a:cubicBezTo>
                    <a:pt x="1697" y="12546"/>
                    <a:pt x="1982" y="12581"/>
                    <a:pt x="2277" y="12581"/>
                  </a:cubicBezTo>
                  <a:cubicBezTo>
                    <a:pt x="2576" y="12581"/>
                    <a:pt x="2886" y="12545"/>
                    <a:pt x="3190" y="12545"/>
                  </a:cubicBezTo>
                  <a:cubicBezTo>
                    <a:pt x="3387" y="12545"/>
                    <a:pt x="3581" y="12560"/>
                    <a:pt x="3770" y="12609"/>
                  </a:cubicBezTo>
                  <a:cubicBezTo>
                    <a:pt x="4137" y="12709"/>
                    <a:pt x="4437" y="12910"/>
                    <a:pt x="4804" y="13043"/>
                  </a:cubicBezTo>
                  <a:cubicBezTo>
                    <a:pt x="4930" y="13106"/>
                    <a:pt x="5065" y="13136"/>
                    <a:pt x="5201" y="13136"/>
                  </a:cubicBezTo>
                  <a:cubicBezTo>
                    <a:pt x="5425" y="13136"/>
                    <a:pt x="5651" y="13055"/>
                    <a:pt x="5838" y="12910"/>
                  </a:cubicBezTo>
                  <a:cubicBezTo>
                    <a:pt x="5971" y="12809"/>
                    <a:pt x="6038" y="12643"/>
                    <a:pt x="6138" y="12543"/>
                  </a:cubicBezTo>
                  <a:cubicBezTo>
                    <a:pt x="6391" y="12346"/>
                    <a:pt x="6667" y="12268"/>
                    <a:pt x="6967" y="12268"/>
                  </a:cubicBezTo>
                  <a:cubicBezTo>
                    <a:pt x="7023" y="12268"/>
                    <a:pt x="7081" y="12270"/>
                    <a:pt x="7139" y="12276"/>
                  </a:cubicBezTo>
                  <a:cubicBezTo>
                    <a:pt x="7306" y="12276"/>
                    <a:pt x="7472" y="12309"/>
                    <a:pt x="7639" y="12376"/>
                  </a:cubicBezTo>
                  <a:cubicBezTo>
                    <a:pt x="7906" y="12509"/>
                    <a:pt x="8039" y="12809"/>
                    <a:pt x="8240" y="13043"/>
                  </a:cubicBezTo>
                  <a:cubicBezTo>
                    <a:pt x="8359" y="13211"/>
                    <a:pt x="8565" y="13344"/>
                    <a:pt x="8771" y="13344"/>
                  </a:cubicBezTo>
                  <a:cubicBezTo>
                    <a:pt x="8851" y="13344"/>
                    <a:pt x="8932" y="13323"/>
                    <a:pt x="9007" y="13276"/>
                  </a:cubicBezTo>
                  <a:cubicBezTo>
                    <a:pt x="9140" y="13143"/>
                    <a:pt x="9207" y="12943"/>
                    <a:pt x="9207" y="12743"/>
                  </a:cubicBezTo>
                  <a:cubicBezTo>
                    <a:pt x="9274" y="12276"/>
                    <a:pt x="9174" y="11008"/>
                    <a:pt x="9641" y="10775"/>
                  </a:cubicBezTo>
                  <a:cubicBezTo>
                    <a:pt x="9658" y="10766"/>
                    <a:pt x="9683" y="10762"/>
                    <a:pt x="9714" y="10762"/>
                  </a:cubicBezTo>
                  <a:cubicBezTo>
                    <a:pt x="10057" y="10762"/>
                    <a:pt x="11181" y="11222"/>
                    <a:pt x="11242" y="11375"/>
                  </a:cubicBezTo>
                  <a:cubicBezTo>
                    <a:pt x="11375" y="11675"/>
                    <a:pt x="11308" y="12009"/>
                    <a:pt x="11042" y="12242"/>
                  </a:cubicBezTo>
                  <a:cubicBezTo>
                    <a:pt x="10908" y="12342"/>
                    <a:pt x="10708" y="12509"/>
                    <a:pt x="10741" y="12609"/>
                  </a:cubicBezTo>
                  <a:cubicBezTo>
                    <a:pt x="10808" y="12743"/>
                    <a:pt x="10975" y="12776"/>
                    <a:pt x="11075" y="12843"/>
                  </a:cubicBezTo>
                  <a:cubicBezTo>
                    <a:pt x="11275" y="13010"/>
                    <a:pt x="11175" y="13310"/>
                    <a:pt x="11142" y="13543"/>
                  </a:cubicBezTo>
                  <a:cubicBezTo>
                    <a:pt x="11075" y="14177"/>
                    <a:pt x="11509" y="14778"/>
                    <a:pt x="12142" y="14911"/>
                  </a:cubicBezTo>
                  <a:cubicBezTo>
                    <a:pt x="12244" y="14928"/>
                    <a:pt x="12348" y="14936"/>
                    <a:pt x="12453" y="14936"/>
                  </a:cubicBezTo>
                  <a:cubicBezTo>
                    <a:pt x="12963" y="14936"/>
                    <a:pt x="13484" y="14737"/>
                    <a:pt x="13844" y="14377"/>
                  </a:cubicBezTo>
                  <a:cubicBezTo>
                    <a:pt x="13944" y="14277"/>
                    <a:pt x="14044" y="14244"/>
                    <a:pt x="14177" y="14210"/>
                  </a:cubicBezTo>
                  <a:cubicBezTo>
                    <a:pt x="14277" y="14210"/>
                    <a:pt x="14377" y="14344"/>
                    <a:pt x="14477" y="14411"/>
                  </a:cubicBezTo>
                  <a:cubicBezTo>
                    <a:pt x="14752" y="14685"/>
                    <a:pt x="15152" y="14866"/>
                    <a:pt x="15506" y="14866"/>
                  </a:cubicBezTo>
                  <a:cubicBezTo>
                    <a:pt x="15668" y="14866"/>
                    <a:pt x="15819" y="14828"/>
                    <a:pt x="15945" y="14744"/>
                  </a:cubicBezTo>
                  <a:cubicBezTo>
                    <a:pt x="16345" y="14477"/>
                    <a:pt x="16412" y="13944"/>
                    <a:pt x="16445" y="13443"/>
                  </a:cubicBezTo>
                  <a:lnTo>
                    <a:pt x="16512" y="12142"/>
                  </a:lnTo>
                  <a:cubicBezTo>
                    <a:pt x="16512" y="12009"/>
                    <a:pt x="16546" y="11842"/>
                    <a:pt x="16612" y="11742"/>
                  </a:cubicBezTo>
                  <a:cubicBezTo>
                    <a:pt x="16746" y="11609"/>
                    <a:pt x="16979" y="11609"/>
                    <a:pt x="17146" y="11575"/>
                  </a:cubicBezTo>
                  <a:cubicBezTo>
                    <a:pt x="17346" y="11509"/>
                    <a:pt x="17546" y="11308"/>
                    <a:pt x="17413" y="11142"/>
                  </a:cubicBezTo>
                  <a:lnTo>
                    <a:pt x="17413" y="11142"/>
                  </a:lnTo>
                  <a:cubicBezTo>
                    <a:pt x="16946" y="11275"/>
                    <a:pt x="16445" y="11408"/>
                    <a:pt x="15978" y="11542"/>
                  </a:cubicBezTo>
                  <a:cubicBezTo>
                    <a:pt x="16112" y="11175"/>
                    <a:pt x="15912" y="10808"/>
                    <a:pt x="15812" y="10441"/>
                  </a:cubicBezTo>
                  <a:cubicBezTo>
                    <a:pt x="15511" y="9440"/>
                    <a:pt x="16979" y="9407"/>
                    <a:pt x="17646" y="9174"/>
                  </a:cubicBezTo>
                  <a:lnTo>
                    <a:pt x="17646" y="9174"/>
                  </a:lnTo>
                  <a:cubicBezTo>
                    <a:pt x="17645" y="9174"/>
                    <a:pt x="17644" y="9174"/>
                    <a:pt x="17643" y="9174"/>
                  </a:cubicBezTo>
                  <a:cubicBezTo>
                    <a:pt x="17518" y="9174"/>
                    <a:pt x="17779" y="7305"/>
                    <a:pt x="17746" y="7239"/>
                  </a:cubicBezTo>
                  <a:cubicBezTo>
                    <a:pt x="17613" y="7072"/>
                    <a:pt x="17446" y="6972"/>
                    <a:pt x="17313" y="6839"/>
                  </a:cubicBezTo>
                  <a:cubicBezTo>
                    <a:pt x="17179" y="6705"/>
                    <a:pt x="17113" y="6472"/>
                    <a:pt x="17279" y="6338"/>
                  </a:cubicBezTo>
                  <a:cubicBezTo>
                    <a:pt x="17480" y="6271"/>
                    <a:pt x="17680" y="6238"/>
                    <a:pt x="17913" y="6238"/>
                  </a:cubicBezTo>
                  <a:cubicBezTo>
                    <a:pt x="18147" y="6271"/>
                    <a:pt x="18347" y="6405"/>
                    <a:pt x="18380" y="6638"/>
                  </a:cubicBezTo>
                  <a:lnTo>
                    <a:pt x="18380" y="6972"/>
                  </a:lnTo>
                  <a:cubicBezTo>
                    <a:pt x="18447" y="7272"/>
                    <a:pt x="18847" y="7372"/>
                    <a:pt x="19147" y="7472"/>
                  </a:cubicBezTo>
                  <a:cubicBezTo>
                    <a:pt x="19448" y="7539"/>
                    <a:pt x="19815" y="7739"/>
                    <a:pt x="19781" y="8073"/>
                  </a:cubicBezTo>
                  <a:cubicBezTo>
                    <a:pt x="19748" y="8273"/>
                    <a:pt x="19514" y="8473"/>
                    <a:pt x="19548" y="8707"/>
                  </a:cubicBezTo>
                  <a:cubicBezTo>
                    <a:pt x="19548" y="8840"/>
                    <a:pt x="19681" y="8940"/>
                    <a:pt x="19614" y="9073"/>
                  </a:cubicBezTo>
                  <a:cubicBezTo>
                    <a:pt x="19581" y="9140"/>
                    <a:pt x="19548" y="9174"/>
                    <a:pt x="19481" y="9207"/>
                  </a:cubicBezTo>
                  <a:cubicBezTo>
                    <a:pt x="19181" y="9474"/>
                    <a:pt x="19114" y="9941"/>
                    <a:pt x="19281" y="10274"/>
                  </a:cubicBezTo>
                  <a:cubicBezTo>
                    <a:pt x="19714" y="11008"/>
                    <a:pt x="20915" y="10841"/>
                    <a:pt x="21382" y="11542"/>
                  </a:cubicBezTo>
                  <a:cubicBezTo>
                    <a:pt x="21499" y="11222"/>
                    <a:pt x="21793" y="11029"/>
                    <a:pt x="22109" y="11029"/>
                  </a:cubicBezTo>
                  <a:cubicBezTo>
                    <a:pt x="22156" y="11029"/>
                    <a:pt x="22203" y="11033"/>
                    <a:pt x="22250" y="11042"/>
                  </a:cubicBezTo>
                  <a:cubicBezTo>
                    <a:pt x="22617" y="11075"/>
                    <a:pt x="22983" y="11175"/>
                    <a:pt x="23317" y="11275"/>
                  </a:cubicBezTo>
                  <a:cubicBezTo>
                    <a:pt x="23484" y="11305"/>
                    <a:pt x="23636" y="11319"/>
                    <a:pt x="23775" y="11319"/>
                  </a:cubicBezTo>
                  <a:cubicBezTo>
                    <a:pt x="25489" y="11319"/>
                    <a:pt x="25147" y="9165"/>
                    <a:pt x="25919" y="8240"/>
                  </a:cubicBezTo>
                  <a:cubicBezTo>
                    <a:pt x="26068" y="8041"/>
                    <a:pt x="26309" y="7935"/>
                    <a:pt x="26561" y="7935"/>
                  </a:cubicBezTo>
                  <a:cubicBezTo>
                    <a:pt x="26647" y="7935"/>
                    <a:pt x="26734" y="7947"/>
                    <a:pt x="26820" y="7973"/>
                  </a:cubicBezTo>
                  <a:cubicBezTo>
                    <a:pt x="26453" y="7773"/>
                    <a:pt x="26719" y="7239"/>
                    <a:pt x="26686" y="6805"/>
                  </a:cubicBezTo>
                  <a:cubicBezTo>
                    <a:pt x="26619" y="6505"/>
                    <a:pt x="26386" y="6305"/>
                    <a:pt x="26119" y="6271"/>
                  </a:cubicBezTo>
                  <a:cubicBezTo>
                    <a:pt x="26093" y="6269"/>
                    <a:pt x="26068" y="6267"/>
                    <a:pt x="26043" y="6267"/>
                  </a:cubicBezTo>
                  <a:cubicBezTo>
                    <a:pt x="25775" y="6267"/>
                    <a:pt x="25543" y="6428"/>
                    <a:pt x="25452" y="6672"/>
                  </a:cubicBezTo>
                  <a:cubicBezTo>
                    <a:pt x="25171" y="6416"/>
                    <a:pt x="24792" y="6259"/>
                    <a:pt x="24406" y="6259"/>
                  </a:cubicBezTo>
                  <a:cubicBezTo>
                    <a:pt x="24287" y="6259"/>
                    <a:pt x="24168" y="6274"/>
                    <a:pt x="24051" y="6305"/>
                  </a:cubicBezTo>
                  <a:cubicBezTo>
                    <a:pt x="23917" y="6305"/>
                    <a:pt x="23817" y="6372"/>
                    <a:pt x="23751" y="6472"/>
                  </a:cubicBezTo>
                  <a:cubicBezTo>
                    <a:pt x="23584" y="6705"/>
                    <a:pt x="23817" y="7039"/>
                    <a:pt x="24084" y="7105"/>
                  </a:cubicBezTo>
                  <a:cubicBezTo>
                    <a:pt x="24384" y="7139"/>
                    <a:pt x="24651" y="7172"/>
                    <a:pt x="24918" y="7239"/>
                  </a:cubicBezTo>
                  <a:cubicBezTo>
                    <a:pt x="25185" y="7372"/>
                    <a:pt x="25385" y="7773"/>
                    <a:pt x="25152" y="7939"/>
                  </a:cubicBezTo>
                  <a:cubicBezTo>
                    <a:pt x="25018" y="7973"/>
                    <a:pt x="24885" y="8006"/>
                    <a:pt x="24751" y="8039"/>
                  </a:cubicBezTo>
                  <a:cubicBezTo>
                    <a:pt x="24418" y="8139"/>
                    <a:pt x="24218" y="8506"/>
                    <a:pt x="24351" y="8873"/>
                  </a:cubicBezTo>
                  <a:cubicBezTo>
                    <a:pt x="24228" y="8881"/>
                    <a:pt x="24102" y="8886"/>
                    <a:pt x="23976" y="8886"/>
                  </a:cubicBezTo>
                  <a:cubicBezTo>
                    <a:pt x="23521" y="8886"/>
                    <a:pt x="23071" y="8812"/>
                    <a:pt x="22783" y="8473"/>
                  </a:cubicBezTo>
                  <a:cubicBezTo>
                    <a:pt x="22683" y="8340"/>
                    <a:pt x="22583" y="8240"/>
                    <a:pt x="22483" y="8139"/>
                  </a:cubicBezTo>
                  <a:cubicBezTo>
                    <a:pt x="22228" y="7963"/>
                    <a:pt x="21978" y="7930"/>
                    <a:pt x="21748" y="7930"/>
                  </a:cubicBezTo>
                  <a:cubicBezTo>
                    <a:pt x="21616" y="7930"/>
                    <a:pt x="21491" y="7941"/>
                    <a:pt x="21374" y="7941"/>
                  </a:cubicBezTo>
                  <a:cubicBezTo>
                    <a:pt x="21003" y="7941"/>
                    <a:pt x="20723" y="7834"/>
                    <a:pt x="20615" y="6939"/>
                  </a:cubicBezTo>
                  <a:cubicBezTo>
                    <a:pt x="20448" y="5538"/>
                    <a:pt x="21716" y="5538"/>
                    <a:pt x="22750" y="5137"/>
                  </a:cubicBezTo>
                  <a:cubicBezTo>
                    <a:pt x="23050" y="5004"/>
                    <a:pt x="23350" y="4637"/>
                    <a:pt x="23150" y="4337"/>
                  </a:cubicBezTo>
                  <a:cubicBezTo>
                    <a:pt x="23050" y="4170"/>
                    <a:pt x="22917" y="4103"/>
                    <a:pt x="22917" y="3870"/>
                  </a:cubicBezTo>
                  <a:cubicBezTo>
                    <a:pt x="25018" y="3469"/>
                    <a:pt x="24451" y="1201"/>
                    <a:pt x="23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6" name="Google Shape;1446;p55"/>
            <p:cNvSpPr/>
            <p:nvPr/>
          </p:nvSpPr>
          <p:spPr>
            <a:xfrm>
              <a:off x="7057273" y="2984880"/>
              <a:ext cx="349411" cy="471690"/>
            </a:xfrm>
            <a:custGeom>
              <a:avLst/>
              <a:gdLst/>
              <a:ahLst/>
              <a:cxnLst/>
              <a:rect l="l" t="t" r="r" b="b"/>
              <a:pathLst>
                <a:path w="15379" h="20761" extrusionOk="0">
                  <a:moveTo>
                    <a:pt x="15378" y="0"/>
                  </a:moveTo>
                  <a:cubicBezTo>
                    <a:pt x="14878" y="0"/>
                    <a:pt x="14411" y="0"/>
                    <a:pt x="13911" y="33"/>
                  </a:cubicBezTo>
                  <a:cubicBezTo>
                    <a:pt x="13210" y="67"/>
                    <a:pt x="12409" y="167"/>
                    <a:pt x="11942" y="734"/>
                  </a:cubicBezTo>
                  <a:cubicBezTo>
                    <a:pt x="11742" y="1001"/>
                    <a:pt x="11642" y="1301"/>
                    <a:pt x="11442" y="1568"/>
                  </a:cubicBezTo>
                  <a:cubicBezTo>
                    <a:pt x="10942" y="2102"/>
                    <a:pt x="10108" y="2102"/>
                    <a:pt x="9407" y="2268"/>
                  </a:cubicBezTo>
                  <a:cubicBezTo>
                    <a:pt x="8006" y="2669"/>
                    <a:pt x="6972" y="3936"/>
                    <a:pt x="6872" y="5404"/>
                  </a:cubicBezTo>
                  <a:cubicBezTo>
                    <a:pt x="6472" y="5037"/>
                    <a:pt x="5938" y="4803"/>
                    <a:pt x="5404" y="4737"/>
                  </a:cubicBezTo>
                  <a:cubicBezTo>
                    <a:pt x="5700" y="3704"/>
                    <a:pt x="4716" y="2645"/>
                    <a:pt x="3700" y="2645"/>
                  </a:cubicBezTo>
                  <a:cubicBezTo>
                    <a:pt x="3567" y="2645"/>
                    <a:pt x="3434" y="2663"/>
                    <a:pt x="3303" y="2702"/>
                  </a:cubicBezTo>
                  <a:cubicBezTo>
                    <a:pt x="2202" y="3069"/>
                    <a:pt x="1902" y="4870"/>
                    <a:pt x="2869" y="5571"/>
                  </a:cubicBezTo>
                  <a:cubicBezTo>
                    <a:pt x="2536" y="6004"/>
                    <a:pt x="2169" y="6571"/>
                    <a:pt x="2469" y="7038"/>
                  </a:cubicBezTo>
                  <a:cubicBezTo>
                    <a:pt x="1969" y="7706"/>
                    <a:pt x="1902" y="8606"/>
                    <a:pt x="2302" y="9340"/>
                  </a:cubicBezTo>
                  <a:cubicBezTo>
                    <a:pt x="2399" y="9368"/>
                    <a:pt x="2496" y="9384"/>
                    <a:pt x="2590" y="9384"/>
                  </a:cubicBezTo>
                  <a:cubicBezTo>
                    <a:pt x="2723" y="9384"/>
                    <a:pt x="2852" y="9351"/>
                    <a:pt x="2969" y="9273"/>
                  </a:cubicBezTo>
                  <a:cubicBezTo>
                    <a:pt x="3003" y="9006"/>
                    <a:pt x="3003" y="8706"/>
                    <a:pt x="3036" y="8439"/>
                  </a:cubicBezTo>
                  <a:cubicBezTo>
                    <a:pt x="3185" y="8451"/>
                    <a:pt x="3334" y="8456"/>
                    <a:pt x="3482" y="8456"/>
                  </a:cubicBezTo>
                  <a:cubicBezTo>
                    <a:pt x="4200" y="8456"/>
                    <a:pt x="4914" y="8327"/>
                    <a:pt x="5605" y="8106"/>
                  </a:cubicBezTo>
                  <a:cubicBezTo>
                    <a:pt x="5463" y="7366"/>
                    <a:pt x="5967" y="7035"/>
                    <a:pt x="6554" y="7035"/>
                  </a:cubicBezTo>
                  <a:cubicBezTo>
                    <a:pt x="7210" y="7035"/>
                    <a:pt x="7969" y="7450"/>
                    <a:pt x="8040" y="8173"/>
                  </a:cubicBezTo>
                  <a:cubicBezTo>
                    <a:pt x="8140" y="9240"/>
                    <a:pt x="7072" y="9006"/>
                    <a:pt x="6739" y="9574"/>
                  </a:cubicBezTo>
                  <a:cubicBezTo>
                    <a:pt x="6639" y="9707"/>
                    <a:pt x="6472" y="11041"/>
                    <a:pt x="6739" y="11041"/>
                  </a:cubicBezTo>
                  <a:lnTo>
                    <a:pt x="5705" y="11075"/>
                  </a:lnTo>
                  <a:cubicBezTo>
                    <a:pt x="5705" y="11775"/>
                    <a:pt x="5738" y="12542"/>
                    <a:pt x="5671" y="13243"/>
                  </a:cubicBezTo>
                  <a:cubicBezTo>
                    <a:pt x="5595" y="13265"/>
                    <a:pt x="5528" y="13275"/>
                    <a:pt x="5468" y="13275"/>
                  </a:cubicBezTo>
                  <a:cubicBezTo>
                    <a:pt x="4713" y="13275"/>
                    <a:pt x="5140" y="11641"/>
                    <a:pt x="4337" y="11208"/>
                  </a:cubicBezTo>
                  <a:cubicBezTo>
                    <a:pt x="4220" y="11150"/>
                    <a:pt x="3712" y="11123"/>
                    <a:pt x="3184" y="11123"/>
                  </a:cubicBezTo>
                  <a:cubicBezTo>
                    <a:pt x="2507" y="11123"/>
                    <a:pt x="1798" y="11166"/>
                    <a:pt x="1835" y="11241"/>
                  </a:cubicBezTo>
                  <a:cubicBezTo>
                    <a:pt x="2035" y="11775"/>
                    <a:pt x="1969" y="12376"/>
                    <a:pt x="1635" y="12809"/>
                  </a:cubicBezTo>
                  <a:cubicBezTo>
                    <a:pt x="1468" y="13009"/>
                    <a:pt x="1302" y="13343"/>
                    <a:pt x="1535" y="13443"/>
                  </a:cubicBezTo>
                  <a:cubicBezTo>
                    <a:pt x="1635" y="13443"/>
                    <a:pt x="1702" y="13443"/>
                    <a:pt x="1769" y="13410"/>
                  </a:cubicBezTo>
                  <a:cubicBezTo>
                    <a:pt x="1963" y="13337"/>
                    <a:pt x="2138" y="13301"/>
                    <a:pt x="2288" y="13301"/>
                  </a:cubicBezTo>
                  <a:cubicBezTo>
                    <a:pt x="2755" y="13301"/>
                    <a:pt x="2979" y="13646"/>
                    <a:pt x="2803" y="14277"/>
                  </a:cubicBezTo>
                  <a:cubicBezTo>
                    <a:pt x="2669" y="14877"/>
                    <a:pt x="2169" y="15044"/>
                    <a:pt x="1735" y="15311"/>
                  </a:cubicBezTo>
                  <a:lnTo>
                    <a:pt x="1635" y="15411"/>
                  </a:lnTo>
                  <a:cubicBezTo>
                    <a:pt x="201" y="16512"/>
                    <a:pt x="1" y="17646"/>
                    <a:pt x="334" y="19447"/>
                  </a:cubicBezTo>
                  <a:cubicBezTo>
                    <a:pt x="401" y="19881"/>
                    <a:pt x="534" y="20415"/>
                    <a:pt x="968" y="20615"/>
                  </a:cubicBezTo>
                  <a:cubicBezTo>
                    <a:pt x="1146" y="20717"/>
                    <a:pt x="1325" y="20760"/>
                    <a:pt x="1518" y="20760"/>
                  </a:cubicBezTo>
                  <a:cubicBezTo>
                    <a:pt x="1578" y="20760"/>
                    <a:pt x="1639" y="20756"/>
                    <a:pt x="1702" y="20748"/>
                  </a:cubicBezTo>
                  <a:cubicBezTo>
                    <a:pt x="8540" y="15645"/>
                    <a:pt x="13377" y="8306"/>
                    <a:pt x="153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7" name="Google Shape;1447;p55"/>
            <p:cNvSpPr/>
            <p:nvPr/>
          </p:nvSpPr>
          <p:spPr>
            <a:xfrm>
              <a:off x="5379333" y="2236460"/>
              <a:ext cx="571476" cy="520697"/>
            </a:xfrm>
            <a:custGeom>
              <a:avLst/>
              <a:gdLst/>
              <a:ahLst/>
              <a:cxnLst/>
              <a:rect l="l" t="t" r="r" b="b"/>
              <a:pathLst>
                <a:path w="25153" h="22918" extrusionOk="0">
                  <a:moveTo>
                    <a:pt x="12564" y="1"/>
                  </a:moveTo>
                  <a:cubicBezTo>
                    <a:pt x="9633" y="1"/>
                    <a:pt x="6706" y="1118"/>
                    <a:pt x="4471" y="3353"/>
                  </a:cubicBezTo>
                  <a:cubicBezTo>
                    <a:pt x="1" y="7856"/>
                    <a:pt x="1" y="15095"/>
                    <a:pt x="4471" y="19565"/>
                  </a:cubicBezTo>
                  <a:cubicBezTo>
                    <a:pt x="6706" y="21800"/>
                    <a:pt x="9633" y="22917"/>
                    <a:pt x="12564" y="22917"/>
                  </a:cubicBezTo>
                  <a:cubicBezTo>
                    <a:pt x="15495" y="22917"/>
                    <a:pt x="18431" y="21800"/>
                    <a:pt x="20682" y="19565"/>
                  </a:cubicBezTo>
                  <a:cubicBezTo>
                    <a:pt x="25152" y="15095"/>
                    <a:pt x="25152" y="7856"/>
                    <a:pt x="20682" y="3353"/>
                  </a:cubicBezTo>
                  <a:cubicBezTo>
                    <a:pt x="18431" y="1118"/>
                    <a:pt x="15495" y="1"/>
                    <a:pt x="12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8" name="Google Shape;1448;p55"/>
            <p:cNvSpPr/>
            <p:nvPr/>
          </p:nvSpPr>
          <p:spPr>
            <a:xfrm>
              <a:off x="5377833" y="2236369"/>
              <a:ext cx="474439" cy="448402"/>
            </a:xfrm>
            <a:custGeom>
              <a:avLst/>
              <a:gdLst/>
              <a:ahLst/>
              <a:cxnLst/>
              <a:rect l="l" t="t" r="r" b="b"/>
              <a:pathLst>
                <a:path w="20882" h="19736" extrusionOk="0">
                  <a:moveTo>
                    <a:pt x="12634" y="0"/>
                  </a:moveTo>
                  <a:cubicBezTo>
                    <a:pt x="9706" y="0"/>
                    <a:pt x="6776" y="1118"/>
                    <a:pt x="4537" y="3357"/>
                  </a:cubicBezTo>
                  <a:cubicBezTo>
                    <a:pt x="0" y="7894"/>
                    <a:pt x="67" y="15266"/>
                    <a:pt x="4704" y="19736"/>
                  </a:cubicBezTo>
                  <a:cubicBezTo>
                    <a:pt x="367" y="15232"/>
                    <a:pt x="434" y="8094"/>
                    <a:pt x="4837" y="3691"/>
                  </a:cubicBezTo>
                  <a:cubicBezTo>
                    <a:pt x="7068" y="1443"/>
                    <a:pt x="10001" y="317"/>
                    <a:pt x="12938" y="317"/>
                  </a:cubicBezTo>
                  <a:cubicBezTo>
                    <a:pt x="15797" y="317"/>
                    <a:pt x="18660" y="1385"/>
                    <a:pt x="20882" y="3524"/>
                  </a:cubicBezTo>
                  <a:cubicBezTo>
                    <a:pt x="18635" y="1176"/>
                    <a:pt x="15636" y="0"/>
                    <a:pt x="12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9" name="Google Shape;1449;p55"/>
            <p:cNvSpPr/>
            <p:nvPr/>
          </p:nvSpPr>
          <p:spPr>
            <a:xfrm>
              <a:off x="5540758" y="2378460"/>
              <a:ext cx="247852" cy="237447"/>
            </a:xfrm>
            <a:custGeom>
              <a:avLst/>
              <a:gdLst/>
              <a:ahLst/>
              <a:cxnLst/>
              <a:rect l="l" t="t" r="r" b="b"/>
              <a:pathLst>
                <a:path w="10909" h="10451" extrusionOk="0">
                  <a:moveTo>
                    <a:pt x="7126" y="0"/>
                  </a:moveTo>
                  <a:cubicBezTo>
                    <a:pt x="7053" y="0"/>
                    <a:pt x="6979" y="2"/>
                    <a:pt x="6906" y="5"/>
                  </a:cubicBezTo>
                  <a:cubicBezTo>
                    <a:pt x="4337" y="5"/>
                    <a:pt x="2303" y="1506"/>
                    <a:pt x="1702" y="3708"/>
                  </a:cubicBezTo>
                  <a:lnTo>
                    <a:pt x="34" y="3708"/>
                  </a:lnTo>
                  <a:lnTo>
                    <a:pt x="34" y="4742"/>
                  </a:lnTo>
                  <a:lnTo>
                    <a:pt x="1469" y="4742"/>
                  </a:lnTo>
                  <a:cubicBezTo>
                    <a:pt x="1435" y="5042"/>
                    <a:pt x="1435" y="5376"/>
                    <a:pt x="1469" y="5709"/>
                  </a:cubicBezTo>
                  <a:lnTo>
                    <a:pt x="1" y="5709"/>
                  </a:lnTo>
                  <a:lnTo>
                    <a:pt x="1" y="6710"/>
                  </a:lnTo>
                  <a:lnTo>
                    <a:pt x="1669" y="6710"/>
                  </a:lnTo>
                  <a:cubicBezTo>
                    <a:pt x="2303" y="8945"/>
                    <a:pt x="4337" y="10446"/>
                    <a:pt x="6906" y="10446"/>
                  </a:cubicBezTo>
                  <a:cubicBezTo>
                    <a:pt x="6978" y="10449"/>
                    <a:pt x="7050" y="10451"/>
                    <a:pt x="7122" y="10451"/>
                  </a:cubicBezTo>
                  <a:cubicBezTo>
                    <a:pt x="8547" y="10451"/>
                    <a:pt x="9924" y="9825"/>
                    <a:pt x="10909" y="8745"/>
                  </a:cubicBezTo>
                  <a:lnTo>
                    <a:pt x="9708" y="7577"/>
                  </a:lnTo>
                  <a:lnTo>
                    <a:pt x="9675" y="7577"/>
                  </a:lnTo>
                  <a:cubicBezTo>
                    <a:pt x="8939" y="8383"/>
                    <a:pt x="7953" y="8770"/>
                    <a:pt x="6971" y="8770"/>
                  </a:cubicBezTo>
                  <a:cubicBezTo>
                    <a:pt x="5636" y="8770"/>
                    <a:pt x="4310" y="8055"/>
                    <a:pt x="3637" y="6710"/>
                  </a:cubicBezTo>
                  <a:lnTo>
                    <a:pt x="7807" y="6710"/>
                  </a:lnTo>
                  <a:lnTo>
                    <a:pt x="7807" y="5709"/>
                  </a:lnTo>
                  <a:lnTo>
                    <a:pt x="3403" y="5709"/>
                  </a:lnTo>
                  <a:cubicBezTo>
                    <a:pt x="3370" y="5543"/>
                    <a:pt x="3370" y="5376"/>
                    <a:pt x="3370" y="5209"/>
                  </a:cubicBezTo>
                  <a:cubicBezTo>
                    <a:pt x="3370" y="5042"/>
                    <a:pt x="3370" y="4875"/>
                    <a:pt x="3403" y="4709"/>
                  </a:cubicBezTo>
                  <a:lnTo>
                    <a:pt x="7840" y="4709"/>
                  </a:lnTo>
                  <a:lnTo>
                    <a:pt x="7840" y="3708"/>
                  </a:lnTo>
                  <a:lnTo>
                    <a:pt x="3670" y="3708"/>
                  </a:lnTo>
                  <a:cubicBezTo>
                    <a:pt x="4259" y="2433"/>
                    <a:pt x="5520" y="1639"/>
                    <a:pt x="6920" y="1639"/>
                  </a:cubicBezTo>
                  <a:cubicBezTo>
                    <a:pt x="6948" y="1639"/>
                    <a:pt x="6977" y="1639"/>
                    <a:pt x="7006" y="1640"/>
                  </a:cubicBezTo>
                  <a:cubicBezTo>
                    <a:pt x="8040" y="1640"/>
                    <a:pt x="9041" y="2073"/>
                    <a:pt x="9708" y="2841"/>
                  </a:cubicBezTo>
                  <a:lnTo>
                    <a:pt x="10909" y="1706"/>
                  </a:lnTo>
                  <a:cubicBezTo>
                    <a:pt x="9956" y="627"/>
                    <a:pt x="8580" y="0"/>
                    <a:pt x="71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0" name="Google Shape;1450;p55"/>
            <p:cNvSpPr/>
            <p:nvPr/>
          </p:nvSpPr>
          <p:spPr>
            <a:xfrm>
              <a:off x="5540758" y="2378460"/>
              <a:ext cx="247852" cy="237447"/>
            </a:xfrm>
            <a:custGeom>
              <a:avLst/>
              <a:gdLst/>
              <a:ahLst/>
              <a:cxnLst/>
              <a:rect l="l" t="t" r="r" b="b"/>
              <a:pathLst>
                <a:path w="10909" h="10451" extrusionOk="0">
                  <a:moveTo>
                    <a:pt x="7126" y="0"/>
                  </a:moveTo>
                  <a:cubicBezTo>
                    <a:pt x="7053" y="0"/>
                    <a:pt x="6979" y="2"/>
                    <a:pt x="6906" y="5"/>
                  </a:cubicBezTo>
                  <a:cubicBezTo>
                    <a:pt x="4337" y="5"/>
                    <a:pt x="2303" y="1506"/>
                    <a:pt x="1702" y="3708"/>
                  </a:cubicBezTo>
                  <a:lnTo>
                    <a:pt x="34" y="3708"/>
                  </a:lnTo>
                  <a:lnTo>
                    <a:pt x="34" y="4742"/>
                  </a:lnTo>
                  <a:lnTo>
                    <a:pt x="1469" y="4742"/>
                  </a:lnTo>
                  <a:cubicBezTo>
                    <a:pt x="1435" y="5042"/>
                    <a:pt x="1435" y="5376"/>
                    <a:pt x="1469" y="5709"/>
                  </a:cubicBezTo>
                  <a:lnTo>
                    <a:pt x="1" y="5709"/>
                  </a:lnTo>
                  <a:lnTo>
                    <a:pt x="1" y="6710"/>
                  </a:lnTo>
                  <a:lnTo>
                    <a:pt x="1669" y="6710"/>
                  </a:lnTo>
                  <a:cubicBezTo>
                    <a:pt x="2303" y="8945"/>
                    <a:pt x="4337" y="10446"/>
                    <a:pt x="6906" y="10446"/>
                  </a:cubicBezTo>
                  <a:cubicBezTo>
                    <a:pt x="6978" y="10449"/>
                    <a:pt x="7050" y="10451"/>
                    <a:pt x="7122" y="10451"/>
                  </a:cubicBezTo>
                  <a:cubicBezTo>
                    <a:pt x="8547" y="10451"/>
                    <a:pt x="9924" y="9825"/>
                    <a:pt x="10909" y="8745"/>
                  </a:cubicBezTo>
                  <a:lnTo>
                    <a:pt x="9708" y="7577"/>
                  </a:lnTo>
                  <a:lnTo>
                    <a:pt x="9675" y="7577"/>
                  </a:lnTo>
                  <a:cubicBezTo>
                    <a:pt x="8939" y="8383"/>
                    <a:pt x="7953" y="8770"/>
                    <a:pt x="6971" y="8770"/>
                  </a:cubicBezTo>
                  <a:cubicBezTo>
                    <a:pt x="5636" y="8770"/>
                    <a:pt x="4310" y="8055"/>
                    <a:pt x="3637" y="6710"/>
                  </a:cubicBezTo>
                  <a:lnTo>
                    <a:pt x="7807" y="6710"/>
                  </a:lnTo>
                  <a:lnTo>
                    <a:pt x="7807" y="5709"/>
                  </a:lnTo>
                  <a:lnTo>
                    <a:pt x="3403" y="5709"/>
                  </a:lnTo>
                  <a:cubicBezTo>
                    <a:pt x="3370" y="5543"/>
                    <a:pt x="3370" y="5376"/>
                    <a:pt x="3370" y="5209"/>
                  </a:cubicBezTo>
                  <a:cubicBezTo>
                    <a:pt x="3370" y="5042"/>
                    <a:pt x="3370" y="4875"/>
                    <a:pt x="3403" y="4709"/>
                  </a:cubicBezTo>
                  <a:lnTo>
                    <a:pt x="7840" y="4709"/>
                  </a:lnTo>
                  <a:lnTo>
                    <a:pt x="7840" y="3708"/>
                  </a:lnTo>
                  <a:lnTo>
                    <a:pt x="3670" y="3708"/>
                  </a:lnTo>
                  <a:cubicBezTo>
                    <a:pt x="4259" y="2433"/>
                    <a:pt x="5520" y="1639"/>
                    <a:pt x="6920" y="1639"/>
                  </a:cubicBezTo>
                  <a:cubicBezTo>
                    <a:pt x="6948" y="1639"/>
                    <a:pt x="6977" y="1639"/>
                    <a:pt x="7006" y="1640"/>
                  </a:cubicBezTo>
                  <a:cubicBezTo>
                    <a:pt x="8040" y="1640"/>
                    <a:pt x="9041" y="2073"/>
                    <a:pt x="9708" y="2841"/>
                  </a:cubicBezTo>
                  <a:lnTo>
                    <a:pt x="10909" y="1706"/>
                  </a:lnTo>
                  <a:cubicBezTo>
                    <a:pt x="9956" y="627"/>
                    <a:pt x="8580" y="0"/>
                    <a:pt x="7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1" name="Google Shape;1451;p55"/>
            <p:cNvSpPr/>
            <p:nvPr/>
          </p:nvSpPr>
          <p:spPr>
            <a:xfrm>
              <a:off x="7116390" y="2810368"/>
              <a:ext cx="571453" cy="520492"/>
            </a:xfrm>
            <a:custGeom>
              <a:avLst/>
              <a:gdLst/>
              <a:ahLst/>
              <a:cxnLst/>
              <a:rect l="l" t="t" r="r" b="b"/>
              <a:pathLst>
                <a:path w="25152" h="22909" extrusionOk="0">
                  <a:moveTo>
                    <a:pt x="12576" y="1"/>
                  </a:moveTo>
                  <a:cubicBezTo>
                    <a:pt x="9641" y="1"/>
                    <a:pt x="6705" y="1126"/>
                    <a:pt x="4470" y="3378"/>
                  </a:cubicBezTo>
                  <a:cubicBezTo>
                    <a:pt x="0" y="7848"/>
                    <a:pt x="0" y="15086"/>
                    <a:pt x="4470" y="19556"/>
                  </a:cubicBezTo>
                  <a:cubicBezTo>
                    <a:pt x="6705" y="21791"/>
                    <a:pt x="9641" y="22909"/>
                    <a:pt x="12576" y="22909"/>
                  </a:cubicBezTo>
                  <a:cubicBezTo>
                    <a:pt x="15512" y="22909"/>
                    <a:pt x="18447" y="21791"/>
                    <a:pt x="20682" y="19556"/>
                  </a:cubicBezTo>
                  <a:cubicBezTo>
                    <a:pt x="25152" y="15086"/>
                    <a:pt x="25152" y="7848"/>
                    <a:pt x="20682" y="3378"/>
                  </a:cubicBezTo>
                  <a:cubicBezTo>
                    <a:pt x="18447" y="1126"/>
                    <a:pt x="15512" y="1"/>
                    <a:pt x="125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2" name="Google Shape;1452;p55"/>
            <p:cNvSpPr/>
            <p:nvPr/>
          </p:nvSpPr>
          <p:spPr>
            <a:xfrm>
              <a:off x="7117140" y="2811685"/>
              <a:ext cx="472940" cy="446789"/>
            </a:xfrm>
            <a:custGeom>
              <a:avLst/>
              <a:gdLst/>
              <a:ahLst/>
              <a:cxnLst/>
              <a:rect l="l" t="t" r="r" b="b"/>
              <a:pathLst>
                <a:path w="20816" h="19665" extrusionOk="0">
                  <a:moveTo>
                    <a:pt x="12607" y="1"/>
                  </a:moveTo>
                  <a:cubicBezTo>
                    <a:pt x="9673" y="1"/>
                    <a:pt x="6739" y="1118"/>
                    <a:pt x="4504" y="3353"/>
                  </a:cubicBezTo>
                  <a:cubicBezTo>
                    <a:pt x="1" y="7890"/>
                    <a:pt x="34" y="15195"/>
                    <a:pt x="4604" y="19665"/>
                  </a:cubicBezTo>
                  <a:cubicBezTo>
                    <a:pt x="301" y="15162"/>
                    <a:pt x="401" y="8057"/>
                    <a:pt x="4804" y="3654"/>
                  </a:cubicBezTo>
                  <a:cubicBezTo>
                    <a:pt x="7040" y="1418"/>
                    <a:pt x="9972" y="300"/>
                    <a:pt x="12906" y="300"/>
                  </a:cubicBezTo>
                  <a:cubicBezTo>
                    <a:pt x="15751" y="300"/>
                    <a:pt x="18599" y="1351"/>
                    <a:pt x="20816" y="3453"/>
                  </a:cubicBezTo>
                  <a:cubicBezTo>
                    <a:pt x="18564" y="1152"/>
                    <a:pt x="15585" y="1"/>
                    <a:pt x="12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3" name="Google Shape;1453;p55"/>
            <p:cNvSpPr/>
            <p:nvPr/>
          </p:nvSpPr>
          <p:spPr>
            <a:xfrm>
              <a:off x="7310396" y="2916652"/>
              <a:ext cx="184191" cy="309242"/>
            </a:xfrm>
            <a:custGeom>
              <a:avLst/>
              <a:gdLst/>
              <a:ahLst/>
              <a:cxnLst/>
              <a:rect l="l" t="t" r="r" b="b"/>
              <a:pathLst>
                <a:path w="8107" h="13611" extrusionOk="0">
                  <a:moveTo>
                    <a:pt x="3537" y="3203"/>
                  </a:moveTo>
                  <a:lnTo>
                    <a:pt x="3537" y="5772"/>
                  </a:lnTo>
                  <a:cubicBezTo>
                    <a:pt x="2703" y="5538"/>
                    <a:pt x="2069" y="5171"/>
                    <a:pt x="2069" y="4504"/>
                  </a:cubicBezTo>
                  <a:cubicBezTo>
                    <a:pt x="2069" y="3870"/>
                    <a:pt x="2503" y="3370"/>
                    <a:pt x="3537" y="3203"/>
                  </a:cubicBezTo>
                  <a:close/>
                  <a:moveTo>
                    <a:pt x="4738" y="7840"/>
                  </a:moveTo>
                  <a:cubicBezTo>
                    <a:pt x="5605" y="8073"/>
                    <a:pt x="6239" y="8407"/>
                    <a:pt x="6239" y="9107"/>
                  </a:cubicBezTo>
                  <a:cubicBezTo>
                    <a:pt x="6239" y="9741"/>
                    <a:pt x="5805" y="10242"/>
                    <a:pt x="4738" y="10375"/>
                  </a:cubicBezTo>
                  <a:lnTo>
                    <a:pt x="4738" y="7840"/>
                  </a:lnTo>
                  <a:close/>
                  <a:moveTo>
                    <a:pt x="3537" y="1"/>
                  </a:moveTo>
                  <a:lnTo>
                    <a:pt x="3537" y="1635"/>
                  </a:lnTo>
                  <a:cubicBezTo>
                    <a:pt x="1268" y="1869"/>
                    <a:pt x="201" y="3136"/>
                    <a:pt x="201" y="4638"/>
                  </a:cubicBezTo>
                  <a:cubicBezTo>
                    <a:pt x="201" y="6639"/>
                    <a:pt x="1936" y="7139"/>
                    <a:pt x="3537" y="7540"/>
                  </a:cubicBezTo>
                  <a:lnTo>
                    <a:pt x="3537" y="10408"/>
                  </a:lnTo>
                  <a:cubicBezTo>
                    <a:pt x="2503" y="10342"/>
                    <a:pt x="1502" y="9941"/>
                    <a:pt x="635" y="9308"/>
                  </a:cubicBezTo>
                  <a:lnTo>
                    <a:pt x="1" y="10775"/>
                  </a:lnTo>
                  <a:cubicBezTo>
                    <a:pt x="768" y="11442"/>
                    <a:pt x="2136" y="11909"/>
                    <a:pt x="3537" y="11976"/>
                  </a:cubicBezTo>
                  <a:lnTo>
                    <a:pt x="3537" y="13611"/>
                  </a:lnTo>
                  <a:lnTo>
                    <a:pt x="4738" y="13611"/>
                  </a:lnTo>
                  <a:lnTo>
                    <a:pt x="4738" y="11976"/>
                  </a:lnTo>
                  <a:cubicBezTo>
                    <a:pt x="7006" y="11743"/>
                    <a:pt x="8107" y="10475"/>
                    <a:pt x="8107" y="9007"/>
                  </a:cubicBezTo>
                  <a:cubicBezTo>
                    <a:pt x="8107" y="6973"/>
                    <a:pt x="6339" y="6472"/>
                    <a:pt x="4738" y="6105"/>
                  </a:cubicBezTo>
                  <a:lnTo>
                    <a:pt x="4738" y="3170"/>
                  </a:lnTo>
                  <a:cubicBezTo>
                    <a:pt x="5572" y="3270"/>
                    <a:pt x="6372" y="3537"/>
                    <a:pt x="7073" y="3970"/>
                  </a:cubicBezTo>
                  <a:lnTo>
                    <a:pt x="7673" y="2503"/>
                  </a:lnTo>
                  <a:cubicBezTo>
                    <a:pt x="6772" y="1969"/>
                    <a:pt x="5772" y="1669"/>
                    <a:pt x="4738" y="1602"/>
                  </a:cubicBezTo>
                  <a:lnTo>
                    <a:pt x="473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4" name="Google Shape;1454;p55"/>
            <p:cNvSpPr/>
            <p:nvPr/>
          </p:nvSpPr>
          <p:spPr>
            <a:xfrm>
              <a:off x="7310396" y="2916652"/>
              <a:ext cx="184191" cy="309242"/>
            </a:xfrm>
            <a:custGeom>
              <a:avLst/>
              <a:gdLst/>
              <a:ahLst/>
              <a:cxnLst/>
              <a:rect l="l" t="t" r="r" b="b"/>
              <a:pathLst>
                <a:path w="8107" h="13611" extrusionOk="0">
                  <a:moveTo>
                    <a:pt x="3537" y="3203"/>
                  </a:moveTo>
                  <a:lnTo>
                    <a:pt x="3537" y="5772"/>
                  </a:lnTo>
                  <a:cubicBezTo>
                    <a:pt x="2703" y="5538"/>
                    <a:pt x="2069" y="5171"/>
                    <a:pt x="2069" y="4504"/>
                  </a:cubicBezTo>
                  <a:cubicBezTo>
                    <a:pt x="2069" y="3870"/>
                    <a:pt x="2503" y="3370"/>
                    <a:pt x="3537" y="3203"/>
                  </a:cubicBezTo>
                  <a:close/>
                  <a:moveTo>
                    <a:pt x="4738" y="7840"/>
                  </a:moveTo>
                  <a:cubicBezTo>
                    <a:pt x="5605" y="8073"/>
                    <a:pt x="6239" y="8407"/>
                    <a:pt x="6239" y="9107"/>
                  </a:cubicBezTo>
                  <a:cubicBezTo>
                    <a:pt x="6239" y="9741"/>
                    <a:pt x="5805" y="10242"/>
                    <a:pt x="4738" y="10375"/>
                  </a:cubicBezTo>
                  <a:lnTo>
                    <a:pt x="4738" y="7840"/>
                  </a:lnTo>
                  <a:close/>
                  <a:moveTo>
                    <a:pt x="3537" y="1"/>
                  </a:moveTo>
                  <a:lnTo>
                    <a:pt x="3537" y="1635"/>
                  </a:lnTo>
                  <a:cubicBezTo>
                    <a:pt x="1268" y="1869"/>
                    <a:pt x="201" y="3136"/>
                    <a:pt x="201" y="4638"/>
                  </a:cubicBezTo>
                  <a:cubicBezTo>
                    <a:pt x="201" y="6639"/>
                    <a:pt x="1936" y="7139"/>
                    <a:pt x="3537" y="7540"/>
                  </a:cubicBezTo>
                  <a:lnTo>
                    <a:pt x="3537" y="10408"/>
                  </a:lnTo>
                  <a:cubicBezTo>
                    <a:pt x="2503" y="10342"/>
                    <a:pt x="1502" y="9941"/>
                    <a:pt x="635" y="9308"/>
                  </a:cubicBezTo>
                  <a:lnTo>
                    <a:pt x="1" y="10775"/>
                  </a:lnTo>
                  <a:cubicBezTo>
                    <a:pt x="768" y="11442"/>
                    <a:pt x="2136" y="11909"/>
                    <a:pt x="3537" y="11976"/>
                  </a:cubicBezTo>
                  <a:lnTo>
                    <a:pt x="3537" y="13611"/>
                  </a:lnTo>
                  <a:lnTo>
                    <a:pt x="4738" y="13611"/>
                  </a:lnTo>
                  <a:lnTo>
                    <a:pt x="4738" y="11976"/>
                  </a:lnTo>
                  <a:cubicBezTo>
                    <a:pt x="7006" y="11743"/>
                    <a:pt x="8107" y="10475"/>
                    <a:pt x="8107" y="9007"/>
                  </a:cubicBezTo>
                  <a:cubicBezTo>
                    <a:pt x="8107" y="6973"/>
                    <a:pt x="6339" y="6472"/>
                    <a:pt x="4738" y="6105"/>
                  </a:cubicBezTo>
                  <a:lnTo>
                    <a:pt x="4738" y="3170"/>
                  </a:lnTo>
                  <a:cubicBezTo>
                    <a:pt x="5572" y="3270"/>
                    <a:pt x="6372" y="3537"/>
                    <a:pt x="7073" y="3970"/>
                  </a:cubicBezTo>
                  <a:lnTo>
                    <a:pt x="7673" y="2503"/>
                  </a:lnTo>
                  <a:cubicBezTo>
                    <a:pt x="6772" y="1969"/>
                    <a:pt x="5772" y="1669"/>
                    <a:pt x="4738" y="1602"/>
                  </a:cubicBezTo>
                  <a:lnTo>
                    <a:pt x="47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5" name="Google Shape;1455;p55"/>
            <p:cNvSpPr/>
            <p:nvPr/>
          </p:nvSpPr>
          <p:spPr>
            <a:xfrm>
              <a:off x="6087197" y="3457774"/>
              <a:ext cx="520674" cy="520697"/>
            </a:xfrm>
            <a:custGeom>
              <a:avLst/>
              <a:gdLst/>
              <a:ahLst/>
              <a:cxnLst/>
              <a:rect l="l" t="t" r="r" b="b"/>
              <a:pathLst>
                <a:path w="22917" h="22918" extrusionOk="0">
                  <a:moveTo>
                    <a:pt x="11475" y="1"/>
                  </a:moveTo>
                  <a:cubicBezTo>
                    <a:pt x="5137" y="1"/>
                    <a:pt x="0" y="5105"/>
                    <a:pt x="0" y="11442"/>
                  </a:cubicBezTo>
                  <a:cubicBezTo>
                    <a:pt x="0" y="17780"/>
                    <a:pt x="5137" y="22917"/>
                    <a:pt x="11475" y="22917"/>
                  </a:cubicBezTo>
                  <a:cubicBezTo>
                    <a:pt x="17780" y="22917"/>
                    <a:pt x="22917" y="17780"/>
                    <a:pt x="22917" y="11442"/>
                  </a:cubicBezTo>
                  <a:cubicBezTo>
                    <a:pt x="22917" y="5105"/>
                    <a:pt x="17780" y="1"/>
                    <a:pt x="114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6" name="Google Shape;1456;p55"/>
            <p:cNvSpPr/>
            <p:nvPr/>
          </p:nvSpPr>
          <p:spPr>
            <a:xfrm>
              <a:off x="6059910" y="3457297"/>
              <a:ext cx="475212" cy="448425"/>
            </a:xfrm>
            <a:custGeom>
              <a:avLst/>
              <a:gdLst/>
              <a:ahLst/>
              <a:cxnLst/>
              <a:rect l="l" t="t" r="r" b="b"/>
              <a:pathLst>
                <a:path w="20916" h="19737" extrusionOk="0">
                  <a:moveTo>
                    <a:pt x="12650" y="1"/>
                  </a:moveTo>
                  <a:cubicBezTo>
                    <a:pt x="9715" y="1"/>
                    <a:pt x="6777" y="1118"/>
                    <a:pt x="4537" y="3358"/>
                  </a:cubicBezTo>
                  <a:cubicBezTo>
                    <a:pt x="1" y="7894"/>
                    <a:pt x="101" y="15266"/>
                    <a:pt x="4704" y="19736"/>
                  </a:cubicBezTo>
                  <a:cubicBezTo>
                    <a:pt x="401" y="15233"/>
                    <a:pt x="468" y="8094"/>
                    <a:pt x="4871" y="3691"/>
                  </a:cubicBezTo>
                  <a:cubicBezTo>
                    <a:pt x="7102" y="1443"/>
                    <a:pt x="10035" y="317"/>
                    <a:pt x="12971" y="317"/>
                  </a:cubicBezTo>
                  <a:cubicBezTo>
                    <a:pt x="15831" y="317"/>
                    <a:pt x="18694" y="1385"/>
                    <a:pt x="20916" y="3524"/>
                  </a:cubicBezTo>
                  <a:cubicBezTo>
                    <a:pt x="18669" y="1177"/>
                    <a:pt x="15661" y="1"/>
                    <a:pt x="1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7" name="Google Shape;1457;p55"/>
            <p:cNvSpPr/>
            <p:nvPr/>
          </p:nvSpPr>
          <p:spPr>
            <a:xfrm>
              <a:off x="6226652" y="3602546"/>
              <a:ext cx="242536" cy="230404"/>
            </a:xfrm>
            <a:custGeom>
              <a:avLst/>
              <a:gdLst/>
              <a:ahLst/>
              <a:cxnLst/>
              <a:rect l="l" t="t" r="r" b="b"/>
              <a:pathLst>
                <a:path w="10675" h="10141" extrusionOk="0">
                  <a:moveTo>
                    <a:pt x="0" y="0"/>
                  </a:moveTo>
                  <a:lnTo>
                    <a:pt x="3903" y="5638"/>
                  </a:lnTo>
                  <a:lnTo>
                    <a:pt x="1535" y="5638"/>
                  </a:lnTo>
                  <a:lnTo>
                    <a:pt x="1535" y="6638"/>
                  </a:lnTo>
                  <a:lnTo>
                    <a:pt x="4403" y="6638"/>
                  </a:lnTo>
                  <a:lnTo>
                    <a:pt x="4403" y="7639"/>
                  </a:lnTo>
                  <a:lnTo>
                    <a:pt x="1535" y="7639"/>
                  </a:lnTo>
                  <a:lnTo>
                    <a:pt x="1535" y="8640"/>
                  </a:lnTo>
                  <a:lnTo>
                    <a:pt x="4403" y="8640"/>
                  </a:lnTo>
                  <a:lnTo>
                    <a:pt x="4403" y="10141"/>
                  </a:lnTo>
                  <a:lnTo>
                    <a:pt x="6271" y="10141"/>
                  </a:lnTo>
                  <a:lnTo>
                    <a:pt x="6271" y="8640"/>
                  </a:lnTo>
                  <a:lnTo>
                    <a:pt x="9140" y="8640"/>
                  </a:lnTo>
                  <a:lnTo>
                    <a:pt x="9140" y="7639"/>
                  </a:lnTo>
                  <a:lnTo>
                    <a:pt x="6271" y="7639"/>
                  </a:lnTo>
                  <a:lnTo>
                    <a:pt x="6271" y="6638"/>
                  </a:lnTo>
                  <a:lnTo>
                    <a:pt x="9140" y="6638"/>
                  </a:lnTo>
                  <a:lnTo>
                    <a:pt x="9140" y="5638"/>
                  </a:lnTo>
                  <a:lnTo>
                    <a:pt x="6738" y="5638"/>
                  </a:lnTo>
                  <a:lnTo>
                    <a:pt x="10674" y="0"/>
                  </a:lnTo>
                  <a:lnTo>
                    <a:pt x="8773" y="0"/>
                  </a:lnTo>
                  <a:lnTo>
                    <a:pt x="5371" y="4870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8" name="Google Shape;1458;p55"/>
            <p:cNvSpPr/>
            <p:nvPr/>
          </p:nvSpPr>
          <p:spPr>
            <a:xfrm>
              <a:off x="6226652" y="3602546"/>
              <a:ext cx="242536" cy="230404"/>
            </a:xfrm>
            <a:custGeom>
              <a:avLst/>
              <a:gdLst/>
              <a:ahLst/>
              <a:cxnLst/>
              <a:rect l="l" t="t" r="r" b="b"/>
              <a:pathLst>
                <a:path w="10675" h="10141" extrusionOk="0">
                  <a:moveTo>
                    <a:pt x="0" y="0"/>
                  </a:moveTo>
                  <a:lnTo>
                    <a:pt x="3903" y="5638"/>
                  </a:lnTo>
                  <a:lnTo>
                    <a:pt x="1535" y="5638"/>
                  </a:lnTo>
                  <a:lnTo>
                    <a:pt x="1535" y="6638"/>
                  </a:lnTo>
                  <a:lnTo>
                    <a:pt x="4403" y="6638"/>
                  </a:lnTo>
                  <a:lnTo>
                    <a:pt x="4403" y="7639"/>
                  </a:lnTo>
                  <a:lnTo>
                    <a:pt x="1535" y="7639"/>
                  </a:lnTo>
                  <a:lnTo>
                    <a:pt x="1535" y="8640"/>
                  </a:lnTo>
                  <a:lnTo>
                    <a:pt x="4403" y="8640"/>
                  </a:lnTo>
                  <a:lnTo>
                    <a:pt x="4403" y="10141"/>
                  </a:lnTo>
                  <a:lnTo>
                    <a:pt x="6271" y="10141"/>
                  </a:lnTo>
                  <a:lnTo>
                    <a:pt x="6271" y="8640"/>
                  </a:lnTo>
                  <a:lnTo>
                    <a:pt x="9140" y="8640"/>
                  </a:lnTo>
                  <a:lnTo>
                    <a:pt x="9140" y="7639"/>
                  </a:lnTo>
                  <a:lnTo>
                    <a:pt x="6271" y="7639"/>
                  </a:lnTo>
                  <a:lnTo>
                    <a:pt x="6271" y="6638"/>
                  </a:lnTo>
                  <a:lnTo>
                    <a:pt x="9140" y="6638"/>
                  </a:lnTo>
                  <a:lnTo>
                    <a:pt x="9140" y="5638"/>
                  </a:lnTo>
                  <a:lnTo>
                    <a:pt x="6738" y="5638"/>
                  </a:lnTo>
                  <a:lnTo>
                    <a:pt x="10674" y="0"/>
                  </a:lnTo>
                  <a:lnTo>
                    <a:pt x="8773" y="0"/>
                  </a:lnTo>
                  <a:lnTo>
                    <a:pt x="5371" y="4870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9" name="Google Shape;1459;p55"/>
            <p:cNvSpPr/>
            <p:nvPr/>
          </p:nvSpPr>
          <p:spPr>
            <a:xfrm>
              <a:off x="6516151" y="1563857"/>
              <a:ext cx="520674" cy="520674"/>
            </a:xfrm>
            <a:custGeom>
              <a:avLst/>
              <a:gdLst/>
              <a:ahLst/>
              <a:cxnLst/>
              <a:rect l="l" t="t" r="r" b="b"/>
              <a:pathLst>
                <a:path w="22917" h="22917" extrusionOk="0">
                  <a:moveTo>
                    <a:pt x="11475" y="0"/>
                  </a:moveTo>
                  <a:cubicBezTo>
                    <a:pt x="5138" y="0"/>
                    <a:pt x="1" y="5104"/>
                    <a:pt x="1" y="11442"/>
                  </a:cubicBezTo>
                  <a:cubicBezTo>
                    <a:pt x="1" y="17780"/>
                    <a:pt x="5138" y="22917"/>
                    <a:pt x="11475" y="22917"/>
                  </a:cubicBezTo>
                  <a:cubicBezTo>
                    <a:pt x="17813" y="22917"/>
                    <a:pt x="22917" y="17780"/>
                    <a:pt x="22917" y="11442"/>
                  </a:cubicBezTo>
                  <a:cubicBezTo>
                    <a:pt x="22917" y="5104"/>
                    <a:pt x="17813" y="0"/>
                    <a:pt x="1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0" name="Google Shape;1460;p55"/>
            <p:cNvSpPr/>
            <p:nvPr/>
          </p:nvSpPr>
          <p:spPr>
            <a:xfrm>
              <a:off x="6489636" y="1563358"/>
              <a:ext cx="474439" cy="448425"/>
            </a:xfrm>
            <a:custGeom>
              <a:avLst/>
              <a:gdLst/>
              <a:ahLst/>
              <a:cxnLst/>
              <a:rect l="l" t="t" r="r" b="b"/>
              <a:pathLst>
                <a:path w="20882" h="19737" extrusionOk="0">
                  <a:moveTo>
                    <a:pt x="12634" y="1"/>
                  </a:moveTo>
                  <a:cubicBezTo>
                    <a:pt x="9706" y="1"/>
                    <a:pt x="6776" y="1119"/>
                    <a:pt x="4537" y="3358"/>
                  </a:cubicBezTo>
                  <a:cubicBezTo>
                    <a:pt x="0" y="7895"/>
                    <a:pt x="67" y="15266"/>
                    <a:pt x="4703" y="19736"/>
                  </a:cubicBezTo>
                  <a:cubicBezTo>
                    <a:pt x="367" y="15233"/>
                    <a:pt x="434" y="8095"/>
                    <a:pt x="4837" y="3692"/>
                  </a:cubicBezTo>
                  <a:cubicBezTo>
                    <a:pt x="7085" y="1444"/>
                    <a:pt x="10017" y="318"/>
                    <a:pt x="12950" y="318"/>
                  </a:cubicBezTo>
                  <a:cubicBezTo>
                    <a:pt x="15805" y="318"/>
                    <a:pt x="18660" y="1385"/>
                    <a:pt x="20882" y="3525"/>
                  </a:cubicBezTo>
                  <a:cubicBezTo>
                    <a:pt x="18635" y="1177"/>
                    <a:pt x="15636" y="1"/>
                    <a:pt x="12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1" name="Google Shape;1461;p55"/>
            <p:cNvSpPr/>
            <p:nvPr/>
          </p:nvSpPr>
          <p:spPr>
            <a:xfrm>
              <a:off x="6675304" y="1707016"/>
              <a:ext cx="202367" cy="233516"/>
            </a:xfrm>
            <a:custGeom>
              <a:avLst/>
              <a:gdLst/>
              <a:ahLst/>
              <a:cxnLst/>
              <a:rect l="l" t="t" r="r" b="b"/>
              <a:pathLst>
                <a:path w="8907" h="10278" extrusionOk="0">
                  <a:moveTo>
                    <a:pt x="6226" y="1"/>
                  </a:moveTo>
                  <a:cubicBezTo>
                    <a:pt x="6164" y="1"/>
                    <a:pt x="6101" y="2"/>
                    <a:pt x="6038" y="4"/>
                  </a:cubicBezTo>
                  <a:cubicBezTo>
                    <a:pt x="3170" y="4"/>
                    <a:pt x="1535" y="1572"/>
                    <a:pt x="1535" y="3973"/>
                  </a:cubicBezTo>
                  <a:lnTo>
                    <a:pt x="1535" y="4640"/>
                  </a:lnTo>
                  <a:lnTo>
                    <a:pt x="1" y="4640"/>
                  </a:lnTo>
                  <a:lnTo>
                    <a:pt x="1" y="5808"/>
                  </a:lnTo>
                  <a:lnTo>
                    <a:pt x="1535" y="5808"/>
                  </a:lnTo>
                  <a:lnTo>
                    <a:pt x="1535" y="8710"/>
                  </a:lnTo>
                  <a:lnTo>
                    <a:pt x="1" y="8710"/>
                  </a:lnTo>
                  <a:lnTo>
                    <a:pt x="1" y="10278"/>
                  </a:lnTo>
                  <a:lnTo>
                    <a:pt x="8640" y="10278"/>
                  </a:lnTo>
                  <a:lnTo>
                    <a:pt x="8640" y="8710"/>
                  </a:lnTo>
                  <a:lnTo>
                    <a:pt x="3436" y="8710"/>
                  </a:lnTo>
                  <a:lnTo>
                    <a:pt x="3436" y="5808"/>
                  </a:lnTo>
                  <a:lnTo>
                    <a:pt x="7106" y="5808"/>
                  </a:lnTo>
                  <a:lnTo>
                    <a:pt x="7106" y="4640"/>
                  </a:lnTo>
                  <a:lnTo>
                    <a:pt x="3436" y="4640"/>
                  </a:lnTo>
                  <a:lnTo>
                    <a:pt x="3436" y="3940"/>
                  </a:lnTo>
                  <a:cubicBezTo>
                    <a:pt x="3436" y="2439"/>
                    <a:pt x="4270" y="1672"/>
                    <a:pt x="5938" y="1672"/>
                  </a:cubicBezTo>
                  <a:cubicBezTo>
                    <a:pt x="6043" y="1663"/>
                    <a:pt x="6148" y="1659"/>
                    <a:pt x="6252" y="1659"/>
                  </a:cubicBezTo>
                  <a:cubicBezTo>
                    <a:pt x="6973" y="1659"/>
                    <a:pt x="7665" y="1860"/>
                    <a:pt x="8307" y="2239"/>
                  </a:cubicBezTo>
                  <a:lnTo>
                    <a:pt x="8907" y="671"/>
                  </a:lnTo>
                  <a:cubicBezTo>
                    <a:pt x="8063" y="233"/>
                    <a:pt x="7160" y="1"/>
                    <a:pt x="622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2" name="Google Shape;1462;p55"/>
            <p:cNvSpPr/>
            <p:nvPr/>
          </p:nvSpPr>
          <p:spPr>
            <a:xfrm>
              <a:off x="6675304" y="1707016"/>
              <a:ext cx="202367" cy="233516"/>
            </a:xfrm>
            <a:custGeom>
              <a:avLst/>
              <a:gdLst/>
              <a:ahLst/>
              <a:cxnLst/>
              <a:rect l="l" t="t" r="r" b="b"/>
              <a:pathLst>
                <a:path w="8907" h="10278" extrusionOk="0">
                  <a:moveTo>
                    <a:pt x="6226" y="1"/>
                  </a:moveTo>
                  <a:cubicBezTo>
                    <a:pt x="6164" y="1"/>
                    <a:pt x="6101" y="2"/>
                    <a:pt x="6038" y="4"/>
                  </a:cubicBezTo>
                  <a:cubicBezTo>
                    <a:pt x="3170" y="4"/>
                    <a:pt x="1535" y="1572"/>
                    <a:pt x="1535" y="3973"/>
                  </a:cubicBezTo>
                  <a:lnTo>
                    <a:pt x="1535" y="4640"/>
                  </a:lnTo>
                  <a:lnTo>
                    <a:pt x="1" y="4640"/>
                  </a:lnTo>
                  <a:lnTo>
                    <a:pt x="1" y="5808"/>
                  </a:lnTo>
                  <a:lnTo>
                    <a:pt x="1535" y="5808"/>
                  </a:lnTo>
                  <a:lnTo>
                    <a:pt x="1535" y="8710"/>
                  </a:lnTo>
                  <a:lnTo>
                    <a:pt x="1" y="8710"/>
                  </a:lnTo>
                  <a:lnTo>
                    <a:pt x="1" y="10278"/>
                  </a:lnTo>
                  <a:lnTo>
                    <a:pt x="8640" y="10278"/>
                  </a:lnTo>
                  <a:lnTo>
                    <a:pt x="8640" y="8710"/>
                  </a:lnTo>
                  <a:lnTo>
                    <a:pt x="3436" y="8710"/>
                  </a:lnTo>
                  <a:lnTo>
                    <a:pt x="3436" y="5808"/>
                  </a:lnTo>
                  <a:lnTo>
                    <a:pt x="7106" y="5808"/>
                  </a:lnTo>
                  <a:lnTo>
                    <a:pt x="7106" y="4640"/>
                  </a:lnTo>
                  <a:lnTo>
                    <a:pt x="3436" y="4640"/>
                  </a:lnTo>
                  <a:lnTo>
                    <a:pt x="3436" y="3940"/>
                  </a:lnTo>
                  <a:cubicBezTo>
                    <a:pt x="3436" y="2439"/>
                    <a:pt x="4270" y="1672"/>
                    <a:pt x="5938" y="1672"/>
                  </a:cubicBezTo>
                  <a:cubicBezTo>
                    <a:pt x="6043" y="1663"/>
                    <a:pt x="6148" y="1659"/>
                    <a:pt x="6252" y="1659"/>
                  </a:cubicBezTo>
                  <a:cubicBezTo>
                    <a:pt x="6973" y="1659"/>
                    <a:pt x="7665" y="1860"/>
                    <a:pt x="8307" y="2239"/>
                  </a:cubicBezTo>
                  <a:lnTo>
                    <a:pt x="8907" y="671"/>
                  </a:lnTo>
                  <a:cubicBezTo>
                    <a:pt x="8063" y="233"/>
                    <a:pt x="7160" y="1"/>
                    <a:pt x="6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3" name="Google Shape;1463;p55"/>
            <p:cNvSpPr/>
            <p:nvPr/>
          </p:nvSpPr>
          <p:spPr>
            <a:xfrm>
              <a:off x="8050841" y="4402858"/>
              <a:ext cx="231948" cy="76566"/>
            </a:xfrm>
            <a:custGeom>
              <a:avLst/>
              <a:gdLst/>
              <a:ahLst/>
              <a:cxnLst/>
              <a:rect l="l" t="t" r="r" b="b"/>
              <a:pathLst>
                <a:path w="10209" h="3370" extrusionOk="0">
                  <a:moveTo>
                    <a:pt x="5705" y="0"/>
                  </a:moveTo>
                  <a:cubicBezTo>
                    <a:pt x="5538" y="0"/>
                    <a:pt x="5371" y="67"/>
                    <a:pt x="5205" y="167"/>
                  </a:cubicBezTo>
                  <a:cubicBezTo>
                    <a:pt x="4504" y="834"/>
                    <a:pt x="2769" y="1535"/>
                    <a:pt x="501" y="2035"/>
                  </a:cubicBezTo>
                  <a:cubicBezTo>
                    <a:pt x="1" y="2135"/>
                    <a:pt x="134" y="3369"/>
                    <a:pt x="1402" y="3369"/>
                  </a:cubicBezTo>
                  <a:cubicBezTo>
                    <a:pt x="2636" y="3369"/>
                    <a:pt x="5338" y="3269"/>
                    <a:pt x="6239" y="3269"/>
                  </a:cubicBezTo>
                  <a:cubicBezTo>
                    <a:pt x="7706" y="3269"/>
                    <a:pt x="8540" y="3369"/>
                    <a:pt x="9708" y="3369"/>
                  </a:cubicBezTo>
                  <a:lnTo>
                    <a:pt x="9808" y="3369"/>
                  </a:lnTo>
                  <a:cubicBezTo>
                    <a:pt x="10041" y="3303"/>
                    <a:pt x="10208" y="3069"/>
                    <a:pt x="10141" y="2836"/>
                  </a:cubicBezTo>
                  <a:lnTo>
                    <a:pt x="9574" y="200"/>
                  </a:lnTo>
                  <a:cubicBezTo>
                    <a:pt x="9541" y="67"/>
                    <a:pt x="9441" y="0"/>
                    <a:pt x="93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4" name="Google Shape;1464;p55"/>
            <p:cNvSpPr/>
            <p:nvPr/>
          </p:nvSpPr>
          <p:spPr>
            <a:xfrm>
              <a:off x="7704497" y="4400586"/>
              <a:ext cx="231926" cy="76566"/>
            </a:xfrm>
            <a:custGeom>
              <a:avLst/>
              <a:gdLst/>
              <a:ahLst/>
              <a:cxnLst/>
              <a:rect l="l" t="t" r="r" b="b"/>
              <a:pathLst>
                <a:path w="10208" h="3370" extrusionOk="0">
                  <a:moveTo>
                    <a:pt x="5738" y="0"/>
                  </a:moveTo>
                  <a:cubicBezTo>
                    <a:pt x="5538" y="0"/>
                    <a:pt x="5371" y="67"/>
                    <a:pt x="5238" y="167"/>
                  </a:cubicBezTo>
                  <a:cubicBezTo>
                    <a:pt x="4504" y="834"/>
                    <a:pt x="2803" y="1535"/>
                    <a:pt x="501" y="2035"/>
                  </a:cubicBezTo>
                  <a:cubicBezTo>
                    <a:pt x="1" y="2135"/>
                    <a:pt x="167" y="3369"/>
                    <a:pt x="1402" y="3369"/>
                  </a:cubicBezTo>
                  <a:cubicBezTo>
                    <a:pt x="2636" y="3369"/>
                    <a:pt x="5371" y="3269"/>
                    <a:pt x="6272" y="3269"/>
                  </a:cubicBezTo>
                  <a:cubicBezTo>
                    <a:pt x="7706" y="3269"/>
                    <a:pt x="8573" y="3336"/>
                    <a:pt x="9708" y="3369"/>
                  </a:cubicBezTo>
                  <a:lnTo>
                    <a:pt x="9808" y="3369"/>
                  </a:lnTo>
                  <a:cubicBezTo>
                    <a:pt x="10074" y="3303"/>
                    <a:pt x="10208" y="3069"/>
                    <a:pt x="10141" y="2836"/>
                  </a:cubicBezTo>
                  <a:lnTo>
                    <a:pt x="9574" y="200"/>
                  </a:lnTo>
                  <a:cubicBezTo>
                    <a:pt x="9541" y="100"/>
                    <a:pt x="9441" y="0"/>
                    <a:pt x="93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5" name="Google Shape;1465;p55"/>
            <p:cNvSpPr/>
            <p:nvPr/>
          </p:nvSpPr>
          <p:spPr>
            <a:xfrm>
              <a:off x="7727240" y="2890137"/>
              <a:ext cx="552505" cy="1520309"/>
            </a:xfrm>
            <a:custGeom>
              <a:avLst/>
              <a:gdLst/>
              <a:ahLst/>
              <a:cxnLst/>
              <a:rect l="l" t="t" r="r" b="b"/>
              <a:pathLst>
                <a:path w="24318" h="66915" extrusionOk="0">
                  <a:moveTo>
                    <a:pt x="6171" y="0"/>
                  </a:moveTo>
                  <a:cubicBezTo>
                    <a:pt x="4670" y="8140"/>
                    <a:pt x="0" y="41230"/>
                    <a:pt x="3369" y="66915"/>
                  </a:cubicBezTo>
                  <a:lnTo>
                    <a:pt x="8673" y="66915"/>
                  </a:lnTo>
                  <a:cubicBezTo>
                    <a:pt x="8673" y="66915"/>
                    <a:pt x="8173" y="27920"/>
                    <a:pt x="12876" y="15311"/>
                  </a:cubicBezTo>
                  <a:cubicBezTo>
                    <a:pt x="13410" y="22049"/>
                    <a:pt x="18880" y="66882"/>
                    <a:pt x="18880" y="66882"/>
                  </a:cubicBezTo>
                  <a:lnTo>
                    <a:pt x="24318" y="66882"/>
                  </a:lnTo>
                  <a:cubicBezTo>
                    <a:pt x="24318" y="66882"/>
                    <a:pt x="23517" y="50036"/>
                    <a:pt x="22683" y="34091"/>
                  </a:cubicBezTo>
                  <a:cubicBezTo>
                    <a:pt x="22183" y="24051"/>
                    <a:pt x="21883" y="2069"/>
                    <a:pt x="2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6" name="Google Shape;1466;p55"/>
            <p:cNvSpPr/>
            <p:nvPr/>
          </p:nvSpPr>
          <p:spPr>
            <a:xfrm>
              <a:off x="7986430" y="2378233"/>
              <a:ext cx="174331" cy="65524"/>
            </a:xfrm>
            <a:custGeom>
              <a:avLst/>
              <a:gdLst/>
              <a:ahLst/>
              <a:cxnLst/>
              <a:rect l="l" t="t" r="r" b="b"/>
              <a:pathLst>
                <a:path w="7673" h="2884" extrusionOk="0">
                  <a:moveTo>
                    <a:pt x="4789" y="0"/>
                  </a:moveTo>
                  <a:cubicBezTo>
                    <a:pt x="3672" y="0"/>
                    <a:pt x="2560" y="161"/>
                    <a:pt x="1502" y="482"/>
                  </a:cubicBezTo>
                  <a:lnTo>
                    <a:pt x="0" y="2884"/>
                  </a:lnTo>
                  <a:lnTo>
                    <a:pt x="7673" y="2717"/>
                  </a:lnTo>
                  <a:lnTo>
                    <a:pt x="7339" y="282"/>
                  </a:lnTo>
                  <a:cubicBezTo>
                    <a:pt x="6501" y="94"/>
                    <a:pt x="5644" y="0"/>
                    <a:pt x="47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7" name="Google Shape;1467;p55"/>
            <p:cNvSpPr/>
            <p:nvPr/>
          </p:nvSpPr>
          <p:spPr>
            <a:xfrm>
              <a:off x="7586263" y="2285445"/>
              <a:ext cx="117508" cy="118167"/>
            </a:xfrm>
            <a:custGeom>
              <a:avLst/>
              <a:gdLst/>
              <a:ahLst/>
              <a:cxnLst/>
              <a:rect l="l" t="t" r="r" b="b"/>
              <a:pathLst>
                <a:path w="5172" h="5201" extrusionOk="0">
                  <a:moveTo>
                    <a:pt x="941" y="0"/>
                  </a:moveTo>
                  <a:cubicBezTo>
                    <a:pt x="457" y="0"/>
                    <a:pt x="1" y="1604"/>
                    <a:pt x="301" y="1964"/>
                  </a:cubicBezTo>
                  <a:cubicBezTo>
                    <a:pt x="635" y="2365"/>
                    <a:pt x="1635" y="3866"/>
                    <a:pt x="3303" y="3866"/>
                  </a:cubicBezTo>
                  <a:lnTo>
                    <a:pt x="3770" y="5200"/>
                  </a:lnTo>
                  <a:lnTo>
                    <a:pt x="4971" y="3866"/>
                  </a:lnTo>
                  <a:cubicBezTo>
                    <a:pt x="5171" y="3432"/>
                    <a:pt x="4971" y="2231"/>
                    <a:pt x="4971" y="2231"/>
                  </a:cubicBezTo>
                  <a:cubicBezTo>
                    <a:pt x="4971" y="2231"/>
                    <a:pt x="1635" y="497"/>
                    <a:pt x="1102" y="63"/>
                  </a:cubicBezTo>
                  <a:cubicBezTo>
                    <a:pt x="1048" y="20"/>
                    <a:pt x="995" y="0"/>
                    <a:pt x="941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8" name="Google Shape;1468;p55"/>
            <p:cNvSpPr/>
            <p:nvPr/>
          </p:nvSpPr>
          <p:spPr>
            <a:xfrm>
              <a:off x="7662057" y="2370236"/>
              <a:ext cx="251647" cy="225178"/>
            </a:xfrm>
            <a:custGeom>
              <a:avLst/>
              <a:gdLst/>
              <a:ahLst/>
              <a:cxnLst/>
              <a:rect l="l" t="t" r="r" b="b"/>
              <a:pathLst>
                <a:path w="11076" h="9911" extrusionOk="0">
                  <a:moveTo>
                    <a:pt x="1802" y="0"/>
                  </a:moveTo>
                  <a:lnTo>
                    <a:pt x="1" y="567"/>
                  </a:lnTo>
                  <a:cubicBezTo>
                    <a:pt x="1" y="567"/>
                    <a:pt x="901" y="8673"/>
                    <a:pt x="3203" y="9741"/>
                  </a:cubicBezTo>
                  <a:cubicBezTo>
                    <a:pt x="3449" y="9858"/>
                    <a:pt x="3732" y="9911"/>
                    <a:pt x="4041" y="9911"/>
                  </a:cubicBezTo>
                  <a:cubicBezTo>
                    <a:pt x="6631" y="9911"/>
                    <a:pt x="11075" y="6238"/>
                    <a:pt x="11075" y="6238"/>
                  </a:cubicBezTo>
                  <a:lnTo>
                    <a:pt x="10575" y="1468"/>
                  </a:lnTo>
                  <a:cubicBezTo>
                    <a:pt x="9357" y="1764"/>
                    <a:pt x="5866" y="6608"/>
                    <a:pt x="4587" y="6608"/>
                  </a:cubicBezTo>
                  <a:cubicBezTo>
                    <a:pt x="4570" y="6608"/>
                    <a:pt x="4554" y="6607"/>
                    <a:pt x="4537" y="6605"/>
                  </a:cubicBezTo>
                  <a:cubicBezTo>
                    <a:pt x="3303" y="6438"/>
                    <a:pt x="1802" y="0"/>
                    <a:pt x="1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9" name="Google Shape;1469;p55"/>
            <p:cNvSpPr/>
            <p:nvPr/>
          </p:nvSpPr>
          <p:spPr>
            <a:xfrm>
              <a:off x="8107687" y="2894681"/>
              <a:ext cx="115986" cy="42464"/>
            </a:xfrm>
            <a:custGeom>
              <a:avLst/>
              <a:gdLst/>
              <a:ahLst/>
              <a:cxnLst/>
              <a:rect l="l" t="t" r="r" b="b"/>
              <a:pathLst>
                <a:path w="5105" h="1869" extrusionOk="0">
                  <a:moveTo>
                    <a:pt x="1" y="1"/>
                  </a:moveTo>
                  <a:lnTo>
                    <a:pt x="1" y="1802"/>
                  </a:lnTo>
                  <a:lnTo>
                    <a:pt x="5104" y="1869"/>
                  </a:lnTo>
                  <a:lnTo>
                    <a:pt x="51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" name="Google Shape;1470;p55"/>
            <p:cNvSpPr/>
            <p:nvPr/>
          </p:nvSpPr>
          <p:spPr>
            <a:xfrm>
              <a:off x="7926563" y="2894681"/>
              <a:ext cx="169014" cy="40941"/>
            </a:xfrm>
            <a:custGeom>
              <a:avLst/>
              <a:gdLst/>
              <a:ahLst/>
              <a:cxnLst/>
              <a:rect l="l" t="t" r="r" b="b"/>
              <a:pathLst>
                <a:path w="7439" h="1802" extrusionOk="0">
                  <a:moveTo>
                    <a:pt x="0" y="1"/>
                  </a:moveTo>
                  <a:lnTo>
                    <a:pt x="0" y="1702"/>
                  </a:lnTo>
                  <a:lnTo>
                    <a:pt x="7439" y="1802"/>
                  </a:lnTo>
                  <a:lnTo>
                    <a:pt x="74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" name="Google Shape;1471;p55"/>
            <p:cNvSpPr/>
            <p:nvPr/>
          </p:nvSpPr>
          <p:spPr>
            <a:xfrm>
              <a:off x="7859857" y="2894681"/>
              <a:ext cx="53846" cy="38669"/>
            </a:xfrm>
            <a:custGeom>
              <a:avLst/>
              <a:gdLst/>
              <a:ahLst/>
              <a:cxnLst/>
              <a:rect l="l" t="t" r="r" b="b"/>
              <a:pathLst>
                <a:path w="2370" h="1702" extrusionOk="0">
                  <a:moveTo>
                    <a:pt x="201" y="1"/>
                  </a:moveTo>
                  <a:lnTo>
                    <a:pt x="1" y="1668"/>
                  </a:lnTo>
                  <a:lnTo>
                    <a:pt x="2369" y="1702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" name="Google Shape;1472;p55"/>
            <p:cNvSpPr/>
            <p:nvPr/>
          </p:nvSpPr>
          <p:spPr>
            <a:xfrm>
              <a:off x="7961415" y="2887093"/>
              <a:ext cx="66729" cy="47780"/>
            </a:xfrm>
            <a:custGeom>
              <a:avLst/>
              <a:gdLst/>
              <a:ahLst/>
              <a:cxnLst/>
              <a:rect l="l" t="t" r="r" b="b"/>
              <a:pathLst>
                <a:path w="2937" h="2103" extrusionOk="0">
                  <a:moveTo>
                    <a:pt x="1" y="1"/>
                  </a:moveTo>
                  <a:lnTo>
                    <a:pt x="1" y="2102"/>
                  </a:lnTo>
                  <a:lnTo>
                    <a:pt x="2936" y="2102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" name="Google Shape;1473;p55"/>
            <p:cNvSpPr/>
            <p:nvPr/>
          </p:nvSpPr>
          <p:spPr>
            <a:xfrm>
              <a:off x="7859107" y="2403589"/>
              <a:ext cx="419888" cy="491116"/>
            </a:xfrm>
            <a:custGeom>
              <a:avLst/>
              <a:gdLst/>
              <a:ahLst/>
              <a:cxnLst/>
              <a:rect l="l" t="t" r="r" b="b"/>
              <a:pathLst>
                <a:path w="18481" h="21616" extrusionOk="0">
                  <a:moveTo>
                    <a:pt x="1902" y="0"/>
                  </a:moveTo>
                  <a:cubicBezTo>
                    <a:pt x="734" y="4370"/>
                    <a:pt x="101" y="8906"/>
                    <a:pt x="34" y="13443"/>
                  </a:cubicBezTo>
                  <a:lnTo>
                    <a:pt x="34" y="13877"/>
                  </a:lnTo>
                  <a:cubicBezTo>
                    <a:pt x="0" y="14577"/>
                    <a:pt x="0" y="15278"/>
                    <a:pt x="0" y="15945"/>
                  </a:cubicBezTo>
                  <a:lnTo>
                    <a:pt x="0" y="16679"/>
                  </a:lnTo>
                  <a:cubicBezTo>
                    <a:pt x="0" y="17212"/>
                    <a:pt x="0" y="17713"/>
                    <a:pt x="34" y="18146"/>
                  </a:cubicBezTo>
                  <a:cubicBezTo>
                    <a:pt x="34" y="18780"/>
                    <a:pt x="67" y="19347"/>
                    <a:pt x="101" y="19814"/>
                  </a:cubicBezTo>
                  <a:cubicBezTo>
                    <a:pt x="167" y="20982"/>
                    <a:pt x="234" y="21616"/>
                    <a:pt x="234" y="21616"/>
                  </a:cubicBezTo>
                  <a:lnTo>
                    <a:pt x="16012" y="21616"/>
                  </a:lnTo>
                  <a:cubicBezTo>
                    <a:pt x="16079" y="21015"/>
                    <a:pt x="16145" y="20415"/>
                    <a:pt x="16212" y="19814"/>
                  </a:cubicBezTo>
                  <a:cubicBezTo>
                    <a:pt x="16279" y="19247"/>
                    <a:pt x="16345" y="18713"/>
                    <a:pt x="16412" y="18146"/>
                  </a:cubicBezTo>
                  <a:lnTo>
                    <a:pt x="16546" y="16679"/>
                  </a:lnTo>
                  <a:cubicBezTo>
                    <a:pt x="16579" y="16445"/>
                    <a:pt x="16612" y="16178"/>
                    <a:pt x="16646" y="15945"/>
                  </a:cubicBezTo>
                  <a:cubicBezTo>
                    <a:pt x="16712" y="15244"/>
                    <a:pt x="16812" y="14577"/>
                    <a:pt x="16879" y="13877"/>
                  </a:cubicBezTo>
                  <a:cubicBezTo>
                    <a:pt x="16879" y="13743"/>
                    <a:pt x="16913" y="13610"/>
                    <a:pt x="16913" y="13476"/>
                  </a:cubicBezTo>
                  <a:cubicBezTo>
                    <a:pt x="17013" y="12542"/>
                    <a:pt x="17113" y="11608"/>
                    <a:pt x="17246" y="10674"/>
                  </a:cubicBezTo>
                  <a:cubicBezTo>
                    <a:pt x="17279" y="10307"/>
                    <a:pt x="17313" y="9940"/>
                    <a:pt x="17346" y="9574"/>
                  </a:cubicBezTo>
                  <a:cubicBezTo>
                    <a:pt x="17513" y="8173"/>
                    <a:pt x="17680" y="6805"/>
                    <a:pt x="17813" y="5537"/>
                  </a:cubicBezTo>
                  <a:lnTo>
                    <a:pt x="18113" y="3202"/>
                  </a:lnTo>
                  <a:cubicBezTo>
                    <a:pt x="18247" y="2035"/>
                    <a:pt x="18380" y="934"/>
                    <a:pt x="18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" name="Google Shape;1474;p55"/>
            <p:cNvSpPr/>
            <p:nvPr/>
          </p:nvSpPr>
          <p:spPr>
            <a:xfrm>
              <a:off x="8012944" y="2264133"/>
              <a:ext cx="139478" cy="179352"/>
            </a:xfrm>
            <a:custGeom>
              <a:avLst/>
              <a:gdLst/>
              <a:ahLst/>
              <a:cxnLst/>
              <a:rect l="l" t="t" r="r" b="b"/>
              <a:pathLst>
                <a:path w="6139" h="7894" extrusionOk="0">
                  <a:moveTo>
                    <a:pt x="6139" y="0"/>
                  </a:moveTo>
                  <a:lnTo>
                    <a:pt x="1902" y="2869"/>
                  </a:lnTo>
                  <a:cubicBezTo>
                    <a:pt x="1936" y="3136"/>
                    <a:pt x="1969" y="3403"/>
                    <a:pt x="1969" y="3636"/>
                  </a:cubicBezTo>
                  <a:cubicBezTo>
                    <a:pt x="2002" y="4103"/>
                    <a:pt x="1936" y="4604"/>
                    <a:pt x="1802" y="5037"/>
                  </a:cubicBezTo>
                  <a:cubicBezTo>
                    <a:pt x="1502" y="5771"/>
                    <a:pt x="1702" y="6138"/>
                    <a:pt x="468" y="6271"/>
                  </a:cubicBezTo>
                  <a:cubicBezTo>
                    <a:pt x="1" y="6905"/>
                    <a:pt x="1235" y="7739"/>
                    <a:pt x="1235" y="7739"/>
                  </a:cubicBezTo>
                  <a:cubicBezTo>
                    <a:pt x="1235" y="7739"/>
                    <a:pt x="2084" y="7894"/>
                    <a:pt x="3108" y="7894"/>
                  </a:cubicBezTo>
                  <a:cubicBezTo>
                    <a:pt x="4104" y="7894"/>
                    <a:pt x="5265" y="7748"/>
                    <a:pt x="5972" y="7172"/>
                  </a:cubicBezTo>
                  <a:cubicBezTo>
                    <a:pt x="4704" y="5671"/>
                    <a:pt x="5505" y="2002"/>
                    <a:pt x="613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" name="Google Shape;1475;p55"/>
            <p:cNvSpPr/>
            <p:nvPr/>
          </p:nvSpPr>
          <p:spPr>
            <a:xfrm>
              <a:off x="8053113" y="2307324"/>
              <a:ext cx="75817" cy="71273"/>
            </a:xfrm>
            <a:custGeom>
              <a:avLst/>
              <a:gdLst/>
              <a:ahLst/>
              <a:cxnLst/>
              <a:rect l="l" t="t" r="r" b="b"/>
              <a:pathLst>
                <a:path w="3337" h="3137" extrusionOk="0">
                  <a:moveTo>
                    <a:pt x="3337" y="1"/>
                  </a:moveTo>
                  <a:lnTo>
                    <a:pt x="201" y="1769"/>
                  </a:lnTo>
                  <a:cubicBezTo>
                    <a:pt x="234" y="2236"/>
                    <a:pt x="168" y="2703"/>
                    <a:pt x="1" y="3136"/>
                  </a:cubicBezTo>
                  <a:cubicBezTo>
                    <a:pt x="1002" y="3070"/>
                    <a:pt x="3070" y="2469"/>
                    <a:pt x="3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" name="Google Shape;1476;p55"/>
            <p:cNvSpPr/>
            <p:nvPr/>
          </p:nvSpPr>
          <p:spPr>
            <a:xfrm>
              <a:off x="7994768" y="2101185"/>
              <a:ext cx="119757" cy="137729"/>
            </a:xfrm>
            <a:custGeom>
              <a:avLst/>
              <a:gdLst/>
              <a:ahLst/>
              <a:cxnLst/>
              <a:rect l="l" t="t" r="r" b="b"/>
              <a:pathLst>
                <a:path w="5271" h="6062" extrusionOk="0">
                  <a:moveTo>
                    <a:pt x="1735" y="1"/>
                  </a:moveTo>
                  <a:cubicBezTo>
                    <a:pt x="1735" y="1"/>
                    <a:pt x="0" y="3603"/>
                    <a:pt x="1535" y="5671"/>
                  </a:cubicBezTo>
                  <a:cubicBezTo>
                    <a:pt x="1738" y="5943"/>
                    <a:pt x="1951" y="6061"/>
                    <a:pt x="2167" y="6061"/>
                  </a:cubicBezTo>
                  <a:cubicBezTo>
                    <a:pt x="3627" y="6061"/>
                    <a:pt x="5271" y="701"/>
                    <a:pt x="5271" y="701"/>
                  </a:cubicBezTo>
                  <a:lnTo>
                    <a:pt x="1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" name="Google Shape;1477;p55"/>
            <p:cNvSpPr/>
            <p:nvPr/>
          </p:nvSpPr>
          <p:spPr>
            <a:xfrm>
              <a:off x="7997040" y="2103526"/>
              <a:ext cx="209069" cy="254055"/>
            </a:xfrm>
            <a:custGeom>
              <a:avLst/>
              <a:gdLst/>
              <a:ahLst/>
              <a:cxnLst/>
              <a:rect l="l" t="t" r="r" b="b"/>
              <a:pathLst>
                <a:path w="9202" h="11182" extrusionOk="0">
                  <a:moveTo>
                    <a:pt x="4864" y="0"/>
                  </a:moveTo>
                  <a:cubicBezTo>
                    <a:pt x="4538" y="0"/>
                    <a:pt x="4205" y="42"/>
                    <a:pt x="3870" y="131"/>
                  </a:cubicBezTo>
                  <a:cubicBezTo>
                    <a:pt x="934" y="898"/>
                    <a:pt x="0" y="5035"/>
                    <a:pt x="301" y="7636"/>
                  </a:cubicBezTo>
                  <a:cubicBezTo>
                    <a:pt x="301" y="7803"/>
                    <a:pt x="334" y="7937"/>
                    <a:pt x="367" y="8070"/>
                  </a:cubicBezTo>
                  <a:cubicBezTo>
                    <a:pt x="568" y="9071"/>
                    <a:pt x="1168" y="9938"/>
                    <a:pt x="2002" y="10505"/>
                  </a:cubicBezTo>
                  <a:cubicBezTo>
                    <a:pt x="2630" y="10956"/>
                    <a:pt x="3375" y="11181"/>
                    <a:pt x="4120" y="11181"/>
                  </a:cubicBezTo>
                  <a:cubicBezTo>
                    <a:pt x="4918" y="11181"/>
                    <a:pt x="5716" y="10923"/>
                    <a:pt x="6372" y="10405"/>
                  </a:cubicBezTo>
                  <a:cubicBezTo>
                    <a:pt x="7973" y="9137"/>
                    <a:pt x="8140" y="7470"/>
                    <a:pt x="8673" y="4701"/>
                  </a:cubicBezTo>
                  <a:cubicBezTo>
                    <a:pt x="9201" y="2209"/>
                    <a:pt x="7229" y="0"/>
                    <a:pt x="48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" name="Google Shape;1478;p55"/>
            <p:cNvSpPr/>
            <p:nvPr/>
          </p:nvSpPr>
          <p:spPr>
            <a:xfrm>
              <a:off x="8081922" y="2204175"/>
              <a:ext cx="13655" cy="19153"/>
            </a:xfrm>
            <a:custGeom>
              <a:avLst/>
              <a:gdLst/>
              <a:ahLst/>
              <a:cxnLst/>
              <a:rect l="l" t="t" r="r" b="b"/>
              <a:pathLst>
                <a:path w="601" h="843" extrusionOk="0">
                  <a:moveTo>
                    <a:pt x="304" y="0"/>
                  </a:moveTo>
                  <a:cubicBezTo>
                    <a:pt x="177" y="0"/>
                    <a:pt x="31" y="188"/>
                    <a:pt x="0" y="404"/>
                  </a:cubicBezTo>
                  <a:cubicBezTo>
                    <a:pt x="0" y="638"/>
                    <a:pt x="101" y="805"/>
                    <a:pt x="234" y="838"/>
                  </a:cubicBezTo>
                  <a:cubicBezTo>
                    <a:pt x="248" y="841"/>
                    <a:pt x="263" y="842"/>
                    <a:pt x="277" y="842"/>
                  </a:cubicBezTo>
                  <a:cubicBezTo>
                    <a:pt x="428" y="842"/>
                    <a:pt x="568" y="685"/>
                    <a:pt x="568" y="471"/>
                  </a:cubicBezTo>
                  <a:cubicBezTo>
                    <a:pt x="601" y="238"/>
                    <a:pt x="501" y="37"/>
                    <a:pt x="334" y="4"/>
                  </a:cubicBezTo>
                  <a:cubicBezTo>
                    <a:pt x="324" y="2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" name="Google Shape;1479;p55"/>
            <p:cNvSpPr/>
            <p:nvPr/>
          </p:nvSpPr>
          <p:spPr>
            <a:xfrm>
              <a:off x="8022805" y="2196587"/>
              <a:ext cx="13677" cy="19153"/>
            </a:xfrm>
            <a:custGeom>
              <a:avLst/>
              <a:gdLst/>
              <a:ahLst/>
              <a:cxnLst/>
              <a:rect l="l" t="t" r="r" b="b"/>
              <a:pathLst>
                <a:path w="602" h="843" extrusionOk="0">
                  <a:moveTo>
                    <a:pt x="304" y="1"/>
                  </a:moveTo>
                  <a:cubicBezTo>
                    <a:pt x="177" y="1"/>
                    <a:pt x="34" y="186"/>
                    <a:pt x="34" y="371"/>
                  </a:cubicBezTo>
                  <a:cubicBezTo>
                    <a:pt x="1" y="605"/>
                    <a:pt x="67" y="805"/>
                    <a:pt x="234" y="838"/>
                  </a:cubicBezTo>
                  <a:cubicBezTo>
                    <a:pt x="247" y="841"/>
                    <a:pt x="259" y="842"/>
                    <a:pt x="271" y="842"/>
                  </a:cubicBezTo>
                  <a:cubicBezTo>
                    <a:pt x="425" y="842"/>
                    <a:pt x="568" y="657"/>
                    <a:pt x="568" y="472"/>
                  </a:cubicBezTo>
                  <a:cubicBezTo>
                    <a:pt x="601" y="238"/>
                    <a:pt x="501" y="38"/>
                    <a:pt x="334" y="5"/>
                  </a:cubicBezTo>
                  <a:cubicBezTo>
                    <a:pt x="324" y="2"/>
                    <a:pt x="314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" name="Google Shape;1480;p55"/>
            <p:cNvSpPr/>
            <p:nvPr/>
          </p:nvSpPr>
          <p:spPr>
            <a:xfrm>
              <a:off x="8023554" y="2211832"/>
              <a:ext cx="30354" cy="50166"/>
            </a:xfrm>
            <a:custGeom>
              <a:avLst/>
              <a:gdLst/>
              <a:ahLst/>
              <a:cxnLst/>
              <a:rect l="l" t="t" r="r" b="b"/>
              <a:pathLst>
                <a:path w="1336" h="2208" extrusionOk="0">
                  <a:moveTo>
                    <a:pt x="1335" y="1"/>
                  </a:moveTo>
                  <a:cubicBezTo>
                    <a:pt x="968" y="668"/>
                    <a:pt x="535" y="1302"/>
                    <a:pt x="1" y="1835"/>
                  </a:cubicBezTo>
                  <a:cubicBezTo>
                    <a:pt x="241" y="2075"/>
                    <a:pt x="589" y="2207"/>
                    <a:pt x="947" y="2207"/>
                  </a:cubicBezTo>
                  <a:cubicBezTo>
                    <a:pt x="988" y="2207"/>
                    <a:pt x="1028" y="2206"/>
                    <a:pt x="1068" y="220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" name="Google Shape;1481;p55"/>
            <p:cNvSpPr/>
            <p:nvPr/>
          </p:nvSpPr>
          <p:spPr>
            <a:xfrm>
              <a:off x="8015239" y="2170504"/>
              <a:ext cx="33467" cy="10088"/>
            </a:xfrm>
            <a:custGeom>
              <a:avLst/>
              <a:gdLst/>
              <a:ahLst/>
              <a:cxnLst/>
              <a:rect l="l" t="t" r="r" b="b"/>
              <a:pathLst>
                <a:path w="1473" h="444" extrusionOk="0">
                  <a:moveTo>
                    <a:pt x="758" y="1"/>
                  </a:moveTo>
                  <a:cubicBezTo>
                    <a:pt x="527" y="1"/>
                    <a:pt x="299" y="59"/>
                    <a:pt x="100" y="185"/>
                  </a:cubicBezTo>
                  <a:cubicBezTo>
                    <a:pt x="33" y="219"/>
                    <a:pt x="0" y="285"/>
                    <a:pt x="33" y="352"/>
                  </a:cubicBezTo>
                  <a:lnTo>
                    <a:pt x="100" y="419"/>
                  </a:lnTo>
                  <a:cubicBezTo>
                    <a:pt x="117" y="435"/>
                    <a:pt x="133" y="444"/>
                    <a:pt x="154" y="444"/>
                  </a:cubicBezTo>
                  <a:cubicBezTo>
                    <a:pt x="175" y="444"/>
                    <a:pt x="200" y="435"/>
                    <a:pt x="234" y="419"/>
                  </a:cubicBezTo>
                  <a:cubicBezTo>
                    <a:pt x="408" y="321"/>
                    <a:pt x="606" y="270"/>
                    <a:pt x="800" y="270"/>
                  </a:cubicBezTo>
                  <a:cubicBezTo>
                    <a:pt x="939" y="270"/>
                    <a:pt x="1076" y="296"/>
                    <a:pt x="1201" y="352"/>
                  </a:cubicBezTo>
                  <a:cubicBezTo>
                    <a:pt x="1229" y="369"/>
                    <a:pt x="1257" y="376"/>
                    <a:pt x="1282" y="376"/>
                  </a:cubicBezTo>
                  <a:cubicBezTo>
                    <a:pt x="1404" y="376"/>
                    <a:pt x="1473" y="201"/>
                    <a:pt x="1334" y="118"/>
                  </a:cubicBezTo>
                  <a:cubicBezTo>
                    <a:pt x="1151" y="42"/>
                    <a:pt x="954" y="1"/>
                    <a:pt x="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" name="Google Shape;1482;p55"/>
            <p:cNvSpPr/>
            <p:nvPr/>
          </p:nvSpPr>
          <p:spPr>
            <a:xfrm>
              <a:off x="8081922" y="2177638"/>
              <a:ext cx="30331" cy="15268"/>
            </a:xfrm>
            <a:custGeom>
              <a:avLst/>
              <a:gdLst/>
              <a:ahLst/>
              <a:cxnLst/>
              <a:rect l="l" t="t" r="r" b="b"/>
              <a:pathLst>
                <a:path w="1335" h="672" extrusionOk="0">
                  <a:moveTo>
                    <a:pt x="243" y="0"/>
                  </a:moveTo>
                  <a:cubicBezTo>
                    <a:pt x="207" y="0"/>
                    <a:pt x="170" y="2"/>
                    <a:pt x="134" y="5"/>
                  </a:cubicBezTo>
                  <a:cubicBezTo>
                    <a:pt x="67" y="5"/>
                    <a:pt x="0" y="71"/>
                    <a:pt x="34" y="171"/>
                  </a:cubicBezTo>
                  <a:cubicBezTo>
                    <a:pt x="34" y="238"/>
                    <a:pt x="101" y="271"/>
                    <a:pt x="167" y="271"/>
                  </a:cubicBezTo>
                  <a:cubicBezTo>
                    <a:pt x="199" y="269"/>
                    <a:pt x="230" y="267"/>
                    <a:pt x="260" y="267"/>
                  </a:cubicBezTo>
                  <a:cubicBezTo>
                    <a:pt x="590" y="267"/>
                    <a:pt x="885" y="428"/>
                    <a:pt x="1068" y="672"/>
                  </a:cubicBezTo>
                  <a:lnTo>
                    <a:pt x="1268" y="672"/>
                  </a:lnTo>
                  <a:cubicBezTo>
                    <a:pt x="1335" y="605"/>
                    <a:pt x="1335" y="538"/>
                    <a:pt x="1268" y="472"/>
                  </a:cubicBezTo>
                  <a:cubicBezTo>
                    <a:pt x="1024" y="166"/>
                    <a:pt x="639" y="0"/>
                    <a:pt x="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" name="Google Shape;1483;p55"/>
            <p:cNvSpPr/>
            <p:nvPr/>
          </p:nvSpPr>
          <p:spPr>
            <a:xfrm>
              <a:off x="8141789" y="2123156"/>
              <a:ext cx="93993" cy="207684"/>
            </a:xfrm>
            <a:custGeom>
              <a:avLst/>
              <a:gdLst/>
              <a:ahLst/>
              <a:cxnLst/>
              <a:rect l="l" t="t" r="r" b="b"/>
              <a:pathLst>
                <a:path w="4137" h="9141" extrusionOk="0">
                  <a:moveTo>
                    <a:pt x="701" y="1"/>
                  </a:moveTo>
                  <a:lnTo>
                    <a:pt x="368" y="501"/>
                  </a:lnTo>
                  <a:cubicBezTo>
                    <a:pt x="1235" y="968"/>
                    <a:pt x="868" y="2002"/>
                    <a:pt x="568" y="2469"/>
                  </a:cubicBezTo>
                  <a:cubicBezTo>
                    <a:pt x="1" y="3437"/>
                    <a:pt x="301" y="5138"/>
                    <a:pt x="1001" y="5938"/>
                  </a:cubicBezTo>
                  <a:cubicBezTo>
                    <a:pt x="1001" y="5938"/>
                    <a:pt x="1073" y="5602"/>
                    <a:pt x="1319" y="5602"/>
                  </a:cubicBezTo>
                  <a:cubicBezTo>
                    <a:pt x="1363" y="5602"/>
                    <a:pt x="1413" y="5613"/>
                    <a:pt x="1468" y="5638"/>
                  </a:cubicBezTo>
                  <a:cubicBezTo>
                    <a:pt x="1835" y="5838"/>
                    <a:pt x="1302" y="8140"/>
                    <a:pt x="368" y="9141"/>
                  </a:cubicBezTo>
                  <a:cubicBezTo>
                    <a:pt x="368" y="9141"/>
                    <a:pt x="1669" y="8307"/>
                    <a:pt x="2736" y="5972"/>
                  </a:cubicBezTo>
                  <a:cubicBezTo>
                    <a:pt x="3737" y="3804"/>
                    <a:pt x="4137" y="1936"/>
                    <a:pt x="3837" y="9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" name="Google Shape;1484;p55"/>
            <p:cNvSpPr/>
            <p:nvPr/>
          </p:nvSpPr>
          <p:spPr>
            <a:xfrm>
              <a:off x="8146992" y="2221692"/>
              <a:ext cx="80474" cy="70977"/>
            </a:xfrm>
            <a:custGeom>
              <a:avLst/>
              <a:gdLst/>
              <a:ahLst/>
              <a:cxnLst/>
              <a:rect l="l" t="t" r="r" b="b"/>
              <a:pathLst>
                <a:path w="3542" h="3124" extrusionOk="0">
                  <a:moveTo>
                    <a:pt x="2044" y="0"/>
                  </a:moveTo>
                  <a:cubicBezTo>
                    <a:pt x="1248" y="0"/>
                    <a:pt x="546" y="906"/>
                    <a:pt x="305" y="1568"/>
                  </a:cubicBezTo>
                  <a:cubicBezTo>
                    <a:pt x="1" y="2360"/>
                    <a:pt x="308" y="3124"/>
                    <a:pt x="1075" y="3124"/>
                  </a:cubicBezTo>
                  <a:cubicBezTo>
                    <a:pt x="1148" y="3124"/>
                    <a:pt x="1225" y="3117"/>
                    <a:pt x="1306" y="3103"/>
                  </a:cubicBezTo>
                  <a:cubicBezTo>
                    <a:pt x="2007" y="2936"/>
                    <a:pt x="2607" y="2535"/>
                    <a:pt x="3007" y="1935"/>
                  </a:cubicBezTo>
                  <a:cubicBezTo>
                    <a:pt x="3541" y="1235"/>
                    <a:pt x="3174" y="200"/>
                    <a:pt x="2307" y="34"/>
                  </a:cubicBezTo>
                  <a:cubicBezTo>
                    <a:pt x="2219" y="11"/>
                    <a:pt x="2131" y="0"/>
                    <a:pt x="204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" name="Google Shape;1485;p55"/>
            <p:cNvSpPr/>
            <p:nvPr/>
          </p:nvSpPr>
          <p:spPr>
            <a:xfrm>
              <a:off x="8047819" y="2261861"/>
              <a:ext cx="51552" cy="45485"/>
            </a:xfrm>
            <a:custGeom>
              <a:avLst/>
              <a:gdLst/>
              <a:ahLst/>
              <a:cxnLst/>
              <a:rect l="l" t="t" r="r" b="b"/>
              <a:pathLst>
                <a:path w="2269" h="2002" extrusionOk="0">
                  <a:moveTo>
                    <a:pt x="2135" y="0"/>
                  </a:moveTo>
                  <a:cubicBezTo>
                    <a:pt x="1602" y="401"/>
                    <a:pt x="968" y="667"/>
                    <a:pt x="334" y="801"/>
                  </a:cubicBezTo>
                  <a:cubicBezTo>
                    <a:pt x="134" y="868"/>
                    <a:pt x="0" y="901"/>
                    <a:pt x="0" y="901"/>
                  </a:cubicBezTo>
                  <a:cubicBezTo>
                    <a:pt x="201" y="1234"/>
                    <a:pt x="367" y="1601"/>
                    <a:pt x="534" y="2002"/>
                  </a:cubicBezTo>
                  <a:cubicBezTo>
                    <a:pt x="601" y="2002"/>
                    <a:pt x="668" y="1968"/>
                    <a:pt x="734" y="1935"/>
                  </a:cubicBezTo>
                  <a:cubicBezTo>
                    <a:pt x="1702" y="1735"/>
                    <a:pt x="2069" y="1335"/>
                    <a:pt x="2202" y="934"/>
                  </a:cubicBezTo>
                  <a:cubicBezTo>
                    <a:pt x="2269" y="734"/>
                    <a:pt x="2269" y="534"/>
                    <a:pt x="2235" y="334"/>
                  </a:cubicBezTo>
                  <a:cubicBezTo>
                    <a:pt x="2202" y="200"/>
                    <a:pt x="2169" y="10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" name="Google Shape;1486;p55"/>
            <p:cNvSpPr/>
            <p:nvPr/>
          </p:nvSpPr>
          <p:spPr>
            <a:xfrm>
              <a:off x="8055385" y="2261861"/>
              <a:ext cx="43236" cy="25787"/>
            </a:xfrm>
            <a:custGeom>
              <a:avLst/>
              <a:gdLst/>
              <a:ahLst/>
              <a:cxnLst/>
              <a:rect l="l" t="t" r="r" b="b"/>
              <a:pathLst>
                <a:path w="1903" h="1135" extrusionOk="0">
                  <a:moveTo>
                    <a:pt x="1802" y="0"/>
                  </a:moveTo>
                  <a:cubicBezTo>
                    <a:pt x="1269" y="401"/>
                    <a:pt x="635" y="667"/>
                    <a:pt x="1" y="801"/>
                  </a:cubicBezTo>
                  <a:lnTo>
                    <a:pt x="168" y="1134"/>
                  </a:lnTo>
                  <a:cubicBezTo>
                    <a:pt x="1068" y="934"/>
                    <a:pt x="1669" y="667"/>
                    <a:pt x="1902" y="334"/>
                  </a:cubicBezTo>
                  <a:cubicBezTo>
                    <a:pt x="1869" y="200"/>
                    <a:pt x="1836" y="100"/>
                    <a:pt x="18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" name="Google Shape;1487;p55"/>
            <p:cNvSpPr/>
            <p:nvPr/>
          </p:nvSpPr>
          <p:spPr>
            <a:xfrm>
              <a:off x="8064496" y="2283082"/>
              <a:ext cx="33353" cy="23515"/>
            </a:xfrm>
            <a:custGeom>
              <a:avLst/>
              <a:gdLst/>
              <a:ahLst/>
              <a:cxnLst/>
              <a:rect l="l" t="t" r="r" b="b"/>
              <a:pathLst>
                <a:path w="1468" h="1035" extrusionOk="0">
                  <a:moveTo>
                    <a:pt x="1468" y="0"/>
                  </a:moveTo>
                  <a:lnTo>
                    <a:pt x="1468" y="0"/>
                  </a:lnTo>
                  <a:cubicBezTo>
                    <a:pt x="1101" y="67"/>
                    <a:pt x="767" y="234"/>
                    <a:pt x="434" y="434"/>
                  </a:cubicBezTo>
                  <a:cubicBezTo>
                    <a:pt x="234" y="567"/>
                    <a:pt x="100" y="801"/>
                    <a:pt x="0" y="1034"/>
                  </a:cubicBezTo>
                  <a:cubicBezTo>
                    <a:pt x="968" y="801"/>
                    <a:pt x="1335" y="401"/>
                    <a:pt x="1468" y="0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" name="Google Shape;1488;p55"/>
            <p:cNvSpPr/>
            <p:nvPr/>
          </p:nvSpPr>
          <p:spPr>
            <a:xfrm>
              <a:off x="7999312" y="2047612"/>
              <a:ext cx="263756" cy="137751"/>
            </a:xfrm>
            <a:custGeom>
              <a:avLst/>
              <a:gdLst/>
              <a:ahLst/>
              <a:cxnLst/>
              <a:rect l="l" t="t" r="r" b="b"/>
              <a:pathLst>
                <a:path w="11609" h="6063" extrusionOk="0">
                  <a:moveTo>
                    <a:pt x="5195" y="0"/>
                  </a:moveTo>
                  <a:cubicBezTo>
                    <a:pt x="3748" y="0"/>
                    <a:pt x="2535" y="546"/>
                    <a:pt x="2135" y="1091"/>
                  </a:cubicBezTo>
                  <a:cubicBezTo>
                    <a:pt x="2135" y="1091"/>
                    <a:pt x="1" y="1558"/>
                    <a:pt x="1068" y="3626"/>
                  </a:cubicBezTo>
                  <a:lnTo>
                    <a:pt x="2436" y="2525"/>
                  </a:lnTo>
                  <a:cubicBezTo>
                    <a:pt x="2436" y="2525"/>
                    <a:pt x="4597" y="6062"/>
                    <a:pt x="10055" y="6062"/>
                  </a:cubicBezTo>
                  <a:cubicBezTo>
                    <a:pt x="10106" y="6062"/>
                    <a:pt x="10157" y="6062"/>
                    <a:pt x="10208" y="6061"/>
                  </a:cubicBezTo>
                  <a:cubicBezTo>
                    <a:pt x="10208" y="6061"/>
                    <a:pt x="11609" y="3826"/>
                    <a:pt x="8974" y="1458"/>
                  </a:cubicBezTo>
                  <a:cubicBezTo>
                    <a:pt x="7775" y="380"/>
                    <a:pt x="6403" y="0"/>
                    <a:pt x="5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" name="Google Shape;1489;p55"/>
            <p:cNvSpPr/>
            <p:nvPr/>
          </p:nvSpPr>
          <p:spPr>
            <a:xfrm>
              <a:off x="7839409" y="2394478"/>
              <a:ext cx="175853" cy="521447"/>
            </a:xfrm>
            <a:custGeom>
              <a:avLst/>
              <a:gdLst/>
              <a:ahLst/>
              <a:cxnLst/>
              <a:rect l="l" t="t" r="r" b="b"/>
              <a:pathLst>
                <a:path w="7740" h="22951" extrusionOk="0">
                  <a:moveTo>
                    <a:pt x="7739" y="1"/>
                  </a:moveTo>
                  <a:lnTo>
                    <a:pt x="2769" y="368"/>
                  </a:lnTo>
                  <a:cubicBezTo>
                    <a:pt x="734" y="4671"/>
                    <a:pt x="0" y="22951"/>
                    <a:pt x="0" y="22951"/>
                  </a:cubicBezTo>
                  <a:lnTo>
                    <a:pt x="2402" y="22951"/>
                  </a:lnTo>
                  <a:cubicBezTo>
                    <a:pt x="2902" y="8073"/>
                    <a:pt x="7739" y="1"/>
                    <a:pt x="7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" name="Google Shape;1490;p55"/>
            <p:cNvSpPr/>
            <p:nvPr/>
          </p:nvSpPr>
          <p:spPr>
            <a:xfrm>
              <a:off x="8115275" y="2394478"/>
              <a:ext cx="180397" cy="577520"/>
            </a:xfrm>
            <a:custGeom>
              <a:avLst/>
              <a:gdLst/>
              <a:ahLst/>
              <a:cxnLst/>
              <a:rect l="l" t="t" r="r" b="b"/>
              <a:pathLst>
                <a:path w="7940" h="25419" extrusionOk="0">
                  <a:moveTo>
                    <a:pt x="1435" y="1"/>
                  </a:moveTo>
                  <a:cubicBezTo>
                    <a:pt x="1435" y="1"/>
                    <a:pt x="0" y="20549"/>
                    <a:pt x="5771" y="25419"/>
                  </a:cubicBezTo>
                  <a:lnTo>
                    <a:pt x="7539" y="23784"/>
                  </a:lnTo>
                  <a:cubicBezTo>
                    <a:pt x="7539" y="23784"/>
                    <a:pt x="5704" y="11943"/>
                    <a:pt x="6838" y="7072"/>
                  </a:cubicBezTo>
                  <a:cubicBezTo>
                    <a:pt x="7939" y="2202"/>
                    <a:pt x="7539" y="401"/>
                    <a:pt x="7539" y="401"/>
                  </a:cubicBezTo>
                  <a:lnTo>
                    <a:pt x="14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" name="Google Shape;1491;p55"/>
            <p:cNvSpPr/>
            <p:nvPr/>
          </p:nvSpPr>
          <p:spPr>
            <a:xfrm>
              <a:off x="8117547" y="2384640"/>
              <a:ext cx="113691" cy="305448"/>
            </a:xfrm>
            <a:custGeom>
              <a:avLst/>
              <a:gdLst/>
              <a:ahLst/>
              <a:cxnLst/>
              <a:rect l="l" t="t" r="r" b="b"/>
              <a:pathLst>
                <a:path w="5004" h="13444" extrusionOk="0">
                  <a:moveTo>
                    <a:pt x="1535" y="0"/>
                  </a:moveTo>
                  <a:cubicBezTo>
                    <a:pt x="0" y="2969"/>
                    <a:pt x="1535" y="13443"/>
                    <a:pt x="1535" y="13443"/>
                  </a:cubicBezTo>
                  <a:lnTo>
                    <a:pt x="3836" y="5371"/>
                  </a:lnTo>
                  <a:lnTo>
                    <a:pt x="1868" y="4904"/>
                  </a:lnTo>
                  <a:lnTo>
                    <a:pt x="5004" y="3036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" name="Google Shape;1492;p55"/>
            <p:cNvSpPr/>
            <p:nvPr/>
          </p:nvSpPr>
          <p:spPr>
            <a:xfrm>
              <a:off x="7919747" y="2389184"/>
              <a:ext cx="100809" cy="281183"/>
            </a:xfrm>
            <a:custGeom>
              <a:avLst/>
              <a:gdLst/>
              <a:ahLst/>
              <a:cxnLst/>
              <a:rect l="l" t="t" r="r" b="b"/>
              <a:pathLst>
                <a:path w="4437" h="12376" extrusionOk="0">
                  <a:moveTo>
                    <a:pt x="4437" y="0"/>
                  </a:moveTo>
                  <a:lnTo>
                    <a:pt x="0" y="2769"/>
                  </a:lnTo>
                  <a:lnTo>
                    <a:pt x="1835" y="4737"/>
                  </a:lnTo>
                  <a:lnTo>
                    <a:pt x="267" y="5271"/>
                  </a:lnTo>
                  <a:lnTo>
                    <a:pt x="100" y="12376"/>
                  </a:lnTo>
                  <a:cubicBezTo>
                    <a:pt x="100" y="12376"/>
                    <a:pt x="2235" y="3703"/>
                    <a:pt x="44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" name="Google Shape;1493;p55"/>
            <p:cNvSpPr/>
            <p:nvPr/>
          </p:nvSpPr>
          <p:spPr>
            <a:xfrm>
              <a:off x="8225921" y="2497559"/>
              <a:ext cx="52301" cy="135684"/>
            </a:xfrm>
            <a:custGeom>
              <a:avLst/>
              <a:gdLst/>
              <a:ahLst/>
              <a:cxnLst/>
              <a:rect l="l" t="t" r="r" b="b"/>
              <a:pathLst>
                <a:path w="2302" h="5972" extrusionOk="0">
                  <a:moveTo>
                    <a:pt x="634" y="0"/>
                  </a:moveTo>
                  <a:cubicBezTo>
                    <a:pt x="634" y="1"/>
                    <a:pt x="0" y="3369"/>
                    <a:pt x="1601" y="5971"/>
                  </a:cubicBezTo>
                  <a:cubicBezTo>
                    <a:pt x="1601" y="4804"/>
                    <a:pt x="1735" y="3670"/>
                    <a:pt x="1935" y="2535"/>
                  </a:cubicBezTo>
                  <a:cubicBezTo>
                    <a:pt x="2102" y="1902"/>
                    <a:pt x="2202" y="1335"/>
                    <a:pt x="2302" y="834"/>
                  </a:cubicBezTo>
                  <a:cubicBezTo>
                    <a:pt x="1335" y="301"/>
                    <a:pt x="634" y="0"/>
                    <a:pt x="6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" name="Google Shape;1494;p55"/>
            <p:cNvSpPr/>
            <p:nvPr/>
          </p:nvSpPr>
          <p:spPr>
            <a:xfrm>
              <a:off x="8201657" y="2759020"/>
              <a:ext cx="84905" cy="212977"/>
            </a:xfrm>
            <a:custGeom>
              <a:avLst/>
              <a:gdLst/>
              <a:ahLst/>
              <a:cxnLst/>
              <a:rect l="l" t="t" r="r" b="b"/>
              <a:pathLst>
                <a:path w="3737" h="9374" extrusionOk="0">
                  <a:moveTo>
                    <a:pt x="2870" y="1"/>
                  </a:moveTo>
                  <a:cubicBezTo>
                    <a:pt x="2403" y="1535"/>
                    <a:pt x="1402" y="4704"/>
                    <a:pt x="1" y="6605"/>
                  </a:cubicBezTo>
                  <a:cubicBezTo>
                    <a:pt x="435" y="7673"/>
                    <a:pt x="1102" y="8607"/>
                    <a:pt x="1969" y="9374"/>
                  </a:cubicBezTo>
                  <a:lnTo>
                    <a:pt x="3737" y="7739"/>
                  </a:lnTo>
                  <a:cubicBezTo>
                    <a:pt x="3737" y="7739"/>
                    <a:pt x="3170" y="4070"/>
                    <a:pt x="28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" name="Google Shape;1495;p55"/>
            <p:cNvSpPr/>
            <p:nvPr/>
          </p:nvSpPr>
          <p:spPr>
            <a:xfrm>
              <a:off x="8185753" y="2403475"/>
              <a:ext cx="219566" cy="573839"/>
            </a:xfrm>
            <a:custGeom>
              <a:avLst/>
              <a:gdLst/>
              <a:ahLst/>
              <a:cxnLst/>
              <a:rect l="l" t="t" r="r" b="b"/>
              <a:pathLst>
                <a:path w="9664" h="25257" extrusionOk="0">
                  <a:moveTo>
                    <a:pt x="4153" y="0"/>
                  </a:moveTo>
                  <a:cubicBezTo>
                    <a:pt x="4136" y="0"/>
                    <a:pt x="4120" y="2"/>
                    <a:pt x="4103" y="5"/>
                  </a:cubicBezTo>
                  <a:cubicBezTo>
                    <a:pt x="4103" y="5"/>
                    <a:pt x="2502" y="539"/>
                    <a:pt x="2369" y="2040"/>
                  </a:cubicBezTo>
                  <a:cubicBezTo>
                    <a:pt x="2302" y="3174"/>
                    <a:pt x="2402" y="4308"/>
                    <a:pt x="2669" y="5376"/>
                  </a:cubicBezTo>
                  <a:cubicBezTo>
                    <a:pt x="2669" y="5376"/>
                    <a:pt x="6305" y="12381"/>
                    <a:pt x="5638" y="14582"/>
                  </a:cubicBezTo>
                  <a:cubicBezTo>
                    <a:pt x="5004" y="16784"/>
                    <a:pt x="0" y="23455"/>
                    <a:pt x="0" y="23455"/>
                  </a:cubicBezTo>
                  <a:lnTo>
                    <a:pt x="1735" y="25256"/>
                  </a:lnTo>
                  <a:cubicBezTo>
                    <a:pt x="1735" y="25256"/>
                    <a:pt x="7706" y="18585"/>
                    <a:pt x="8707" y="15783"/>
                  </a:cubicBezTo>
                  <a:cubicBezTo>
                    <a:pt x="9663" y="13012"/>
                    <a:pt x="5662" y="0"/>
                    <a:pt x="41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335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57"/>
          <p:cNvSpPr/>
          <p:nvPr/>
        </p:nvSpPr>
        <p:spPr>
          <a:xfrm>
            <a:off x="914400" y="2492200"/>
            <a:ext cx="20772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1" name="Google Shape;1511;p57"/>
          <p:cNvSpPr txBox="1">
            <a:spLocks noGrp="1"/>
          </p:cNvSpPr>
          <p:nvPr>
            <p:ph type="subTitle" idx="1"/>
          </p:nvPr>
        </p:nvSpPr>
        <p:spPr>
          <a:xfrm>
            <a:off x="760625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err="1" smtClean="0"/>
              <a:t>Random</a:t>
            </a:r>
            <a:r>
              <a:rPr lang="fr-FR" b="1" dirty="0" smtClean="0"/>
              <a:t> Forest</a:t>
            </a:r>
            <a:endParaRPr b="1" dirty="0"/>
          </a:p>
        </p:txBody>
      </p:sp>
      <p:sp>
        <p:nvSpPr>
          <p:cNvPr id="1512" name="Google Shape;1512;p57"/>
          <p:cNvSpPr txBox="1">
            <a:spLocks noGrp="1"/>
          </p:cNvSpPr>
          <p:nvPr>
            <p:ph type="subTitle" idx="2"/>
          </p:nvPr>
        </p:nvSpPr>
        <p:spPr>
          <a:xfrm>
            <a:off x="3413513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smtClean="0"/>
              <a:t>XGBOOST</a:t>
            </a:r>
            <a:endParaRPr b="1" dirty="0"/>
          </a:p>
        </p:txBody>
      </p:sp>
      <p:sp>
        <p:nvSpPr>
          <p:cNvPr id="1513" name="Google Shape;1513;p57"/>
          <p:cNvSpPr txBox="1">
            <a:spLocks noGrp="1"/>
          </p:cNvSpPr>
          <p:nvPr>
            <p:ph type="subTitle" idx="3"/>
          </p:nvPr>
        </p:nvSpPr>
        <p:spPr>
          <a:xfrm>
            <a:off x="6029988" y="3499875"/>
            <a:ext cx="2384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smtClean="0"/>
              <a:t>LIGHTGBM</a:t>
            </a:r>
            <a:endParaRPr b="1" dirty="0"/>
          </a:p>
        </p:txBody>
      </p:sp>
      <p:sp>
        <p:nvSpPr>
          <p:cNvPr id="1517" name="Google Shape;1517;p57"/>
          <p:cNvSpPr txBox="1">
            <a:spLocks noGrp="1"/>
          </p:cNvSpPr>
          <p:nvPr>
            <p:ph type="title" idx="6"/>
          </p:nvPr>
        </p:nvSpPr>
        <p:spPr>
          <a:xfrm>
            <a:off x="573300" y="325232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u="sng" dirty="0" smtClean="0"/>
              <a:t>Score(r2) des modèles</a:t>
            </a:r>
            <a:endParaRPr u="sng" dirty="0"/>
          </a:p>
        </p:txBody>
      </p:sp>
      <p:sp>
        <p:nvSpPr>
          <p:cNvPr id="1518" name="Google Shape;1518;p57"/>
          <p:cNvSpPr/>
          <p:nvPr/>
        </p:nvSpPr>
        <p:spPr>
          <a:xfrm>
            <a:off x="3566975" y="2492200"/>
            <a:ext cx="20772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9" name="Google Shape;1519;p57"/>
          <p:cNvSpPr/>
          <p:nvPr/>
        </p:nvSpPr>
        <p:spPr>
          <a:xfrm>
            <a:off x="6183300" y="2492200"/>
            <a:ext cx="2077200" cy="68370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" name="Google Shape;1520;p57"/>
          <p:cNvSpPr/>
          <p:nvPr/>
        </p:nvSpPr>
        <p:spPr>
          <a:xfrm>
            <a:off x="1007149" y="2573800"/>
            <a:ext cx="786139" cy="520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 smtClean="0"/>
              <a:t>0.872</a:t>
            </a:r>
            <a:endParaRPr dirty="0"/>
          </a:p>
        </p:txBody>
      </p:sp>
      <p:sp>
        <p:nvSpPr>
          <p:cNvPr id="1521" name="Google Shape;1521;p57"/>
          <p:cNvSpPr/>
          <p:nvPr/>
        </p:nvSpPr>
        <p:spPr>
          <a:xfrm>
            <a:off x="3664225" y="2573800"/>
            <a:ext cx="957600" cy="520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/>
              <a:t>0.85</a:t>
            </a:r>
            <a:endParaRPr lang="fr-FR" dirty="0"/>
          </a:p>
        </p:txBody>
      </p:sp>
      <p:sp>
        <p:nvSpPr>
          <p:cNvPr id="1522" name="Google Shape;1522;p57"/>
          <p:cNvSpPr/>
          <p:nvPr/>
        </p:nvSpPr>
        <p:spPr>
          <a:xfrm>
            <a:off x="6291450" y="2573800"/>
            <a:ext cx="1411500" cy="520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0.866</a:t>
            </a:r>
          </a:p>
        </p:txBody>
      </p:sp>
      <p:sp>
        <p:nvSpPr>
          <p:cNvPr id="15" name="Google Shape;1510;p57"/>
          <p:cNvSpPr/>
          <p:nvPr/>
        </p:nvSpPr>
        <p:spPr>
          <a:xfrm>
            <a:off x="891738" y="1484525"/>
            <a:ext cx="2077200" cy="68370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" name="Google Shape;1518;p57"/>
          <p:cNvSpPr/>
          <p:nvPr/>
        </p:nvSpPr>
        <p:spPr>
          <a:xfrm>
            <a:off x="3544313" y="1484525"/>
            <a:ext cx="2077200" cy="68370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" name="Google Shape;1519;p57"/>
          <p:cNvSpPr/>
          <p:nvPr/>
        </p:nvSpPr>
        <p:spPr>
          <a:xfrm>
            <a:off x="6160638" y="1484525"/>
            <a:ext cx="2077200" cy="68370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" name="Google Shape;1520;p57"/>
          <p:cNvSpPr/>
          <p:nvPr/>
        </p:nvSpPr>
        <p:spPr>
          <a:xfrm>
            <a:off x="1007149" y="1549463"/>
            <a:ext cx="786139" cy="520500"/>
          </a:xfrm>
          <a:prstGeom prst="roundRect">
            <a:avLst>
              <a:gd name="adj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 smtClean="0"/>
              <a:t>0.937</a:t>
            </a:r>
            <a:endParaRPr dirty="0"/>
          </a:p>
        </p:txBody>
      </p:sp>
      <p:sp>
        <p:nvSpPr>
          <p:cNvPr id="19" name="Google Shape;1521;p57"/>
          <p:cNvSpPr/>
          <p:nvPr/>
        </p:nvSpPr>
        <p:spPr>
          <a:xfrm>
            <a:off x="3664225" y="1549463"/>
            <a:ext cx="957600" cy="520500"/>
          </a:xfrm>
          <a:prstGeom prst="roundRect">
            <a:avLst>
              <a:gd name="adj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/>
              <a:t>0.94</a:t>
            </a:r>
            <a:endParaRPr lang="fr-FR" dirty="0"/>
          </a:p>
        </p:txBody>
      </p:sp>
      <p:sp>
        <p:nvSpPr>
          <p:cNvPr id="20" name="Google Shape;1522;p57"/>
          <p:cNvSpPr/>
          <p:nvPr/>
        </p:nvSpPr>
        <p:spPr>
          <a:xfrm>
            <a:off x="6291450" y="1549463"/>
            <a:ext cx="1411500" cy="520500"/>
          </a:xfrm>
          <a:prstGeom prst="roundRect">
            <a:avLst>
              <a:gd name="adj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0.857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62144" y="1686757"/>
            <a:ext cx="698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Train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61998" y="2786523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Test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793287" y="4098675"/>
            <a:ext cx="6143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On choisit le modèle LIGHTGBM, en effet ,les autres font du sur-apprentissage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34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fr-FR" dirty="0" smtClean="0"/>
              <a:t>Future importance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576" y="1260628"/>
            <a:ext cx="7226423" cy="367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44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3"/>
          <p:cNvSpPr/>
          <p:nvPr/>
        </p:nvSpPr>
        <p:spPr>
          <a:xfrm>
            <a:off x="715100" y="2226900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40" name="Google Shape;840;p43"/>
          <p:cNvSpPr txBox="1">
            <a:spLocks noGrp="1"/>
          </p:cNvSpPr>
          <p:nvPr>
            <p:ph type="title"/>
          </p:nvPr>
        </p:nvSpPr>
        <p:spPr>
          <a:xfrm>
            <a:off x="715100" y="3316350"/>
            <a:ext cx="444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</a:t>
            </a:r>
            <a:endParaRPr dirty="0"/>
          </a:p>
        </p:txBody>
      </p:sp>
      <p:sp>
        <p:nvSpPr>
          <p:cNvPr id="3" name="ZoneTexte 2"/>
          <p:cNvSpPr txBox="1"/>
          <p:nvPr/>
        </p:nvSpPr>
        <p:spPr>
          <a:xfrm>
            <a:off x="4061636" y="202018"/>
            <a:ext cx="53481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0" b="1" dirty="0" err="1" smtClean="0">
                <a:solidFill>
                  <a:srgbClr val="0C2054"/>
                </a:solidFill>
                <a:latin typeface="Algerian" panose="04020705040A02060702" pitchFamily="82" charset="0"/>
              </a:rPr>
              <a:t>LightGBM</a:t>
            </a:r>
            <a:endParaRPr lang="fr-FR" sz="7000" b="1" dirty="0">
              <a:solidFill>
                <a:srgbClr val="0C2054"/>
              </a:solidFill>
              <a:latin typeface="Algerian" panose="04020705040A02060702" pitchFamily="82" charset="0"/>
            </a:endParaRPr>
          </a:p>
          <a:p>
            <a:endParaRPr lang="fr-FR" sz="7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078" y="1818488"/>
            <a:ext cx="2758651" cy="299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56"/>
          <p:cNvSpPr txBox="1">
            <a:spLocks noGrp="1"/>
          </p:cNvSpPr>
          <p:nvPr>
            <p:ph type="title"/>
          </p:nvPr>
        </p:nvSpPr>
        <p:spPr>
          <a:xfrm>
            <a:off x="790841" y="1880054"/>
            <a:ext cx="8517546" cy="21987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MERCI </a:t>
            </a:r>
            <a:r>
              <a:rPr lang="en" sz="4800" dirty="0" smtClean="0">
                <a:solidFill>
                  <a:srgbClr val="F3AC3D"/>
                </a:solidFill>
              </a:rPr>
              <a:t>POUR</a:t>
            </a:r>
            <a:r>
              <a:rPr lang="en" sz="4800" dirty="0" smtClean="0">
                <a:solidFill>
                  <a:srgbClr val="F3AC3D"/>
                </a:solidFill>
              </a:rPr>
              <a:t/>
            </a:r>
            <a:br>
              <a:rPr lang="en" sz="4800" dirty="0" smtClean="0">
                <a:solidFill>
                  <a:srgbClr val="F3AC3D"/>
                </a:solidFill>
              </a:rPr>
            </a:br>
            <a:r>
              <a:rPr lang="en" sz="4800" dirty="0" smtClean="0"/>
              <a:t> </a:t>
            </a:r>
            <a:r>
              <a:rPr lang="en" sz="4800" dirty="0" smtClean="0">
                <a:solidFill>
                  <a:srgbClr val="F3AC3D"/>
                </a:solidFill>
              </a:rPr>
              <a:t>VOTRE</a:t>
            </a:r>
            <a:r>
              <a:rPr lang="en" sz="4800" dirty="0" smtClean="0"/>
              <a:t> </a:t>
            </a:r>
            <a:r>
              <a:rPr lang="en" sz="4800" dirty="0" smtClean="0">
                <a:solidFill>
                  <a:srgbClr val="0C2054"/>
                </a:solidFill>
              </a:rPr>
              <a:t>ATTENTION !</a:t>
            </a:r>
            <a:endParaRPr sz="4800" dirty="0">
              <a:solidFill>
                <a:srgbClr val="0C20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" b="11"/>
          <a:stretch>
            <a:fillRect/>
          </a:stretch>
        </p:blipFill>
        <p:spPr>
          <a:xfrm>
            <a:off x="4069080" y="16626"/>
            <a:ext cx="5074920" cy="5143500"/>
          </a:xfrm>
        </p:spPr>
      </p:pic>
      <p:sp>
        <p:nvSpPr>
          <p:cNvPr id="6" name="Rectangle 5"/>
          <p:cNvSpPr/>
          <p:nvPr/>
        </p:nvSpPr>
        <p:spPr>
          <a:xfrm>
            <a:off x="1" y="0"/>
            <a:ext cx="406908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FontTx/>
              <a:buNone/>
            </a:pPr>
            <a:endParaRPr lang="en-US" sz="1350" kern="1200">
              <a:solidFill>
                <a:prstClr val="white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43060" y="0"/>
            <a:ext cx="3357701" cy="5143500"/>
            <a:chOff x="324080" y="0"/>
            <a:chExt cx="4512806" cy="685800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426855" y="0"/>
              <a:ext cx="0" cy="6858000"/>
            </a:xfrm>
            <a:prstGeom prst="line">
              <a:avLst/>
            </a:prstGeom>
            <a:ln w="254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>
              <a:off x="324080" y="563026"/>
              <a:ext cx="4512806" cy="5463601"/>
              <a:chOff x="324080" y="563026"/>
              <a:chExt cx="4512806" cy="5463601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72451" y="563026"/>
                <a:ext cx="4264433" cy="820058"/>
                <a:chOff x="572451" y="563026"/>
                <a:chExt cx="4264433" cy="820058"/>
              </a:xfrm>
            </p:grpSpPr>
            <p:grpSp>
              <p:nvGrpSpPr>
                <p:cNvPr id="39" name="Group 38"/>
                <p:cNvGrpSpPr/>
                <p:nvPr/>
              </p:nvGrpSpPr>
              <p:grpSpPr>
                <a:xfrm>
                  <a:off x="4016826" y="563026"/>
                  <a:ext cx="820058" cy="820058"/>
                  <a:chOff x="3523342" y="888380"/>
                  <a:chExt cx="820058" cy="820058"/>
                </a:xfrm>
              </p:grpSpPr>
              <p:sp>
                <p:nvSpPr>
                  <p:cNvPr id="43" name="Oval 42"/>
                  <p:cNvSpPr/>
                  <p:nvPr/>
                </p:nvSpPr>
                <p:spPr>
                  <a:xfrm>
                    <a:off x="3523342" y="888380"/>
                    <a:ext cx="820058" cy="820058"/>
                  </a:xfrm>
                  <a:prstGeom prst="ellipse">
                    <a:avLst/>
                  </a:prstGeom>
                  <a:ln w="25400"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buClrTx/>
                      <a:buFontTx/>
                      <a:buNone/>
                    </a:pPr>
                    <a:endParaRPr lang="en-US" sz="1350" kern="12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3592285" y="1006023"/>
                    <a:ext cx="682171" cy="61555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sz="2400" kern="1200" dirty="0" smtClean="0">
                        <a:solidFill>
                          <a:srgbClr val="FFFFFF"/>
                        </a:solidFill>
                        <a:latin typeface="Cambria" panose="02040503050406030204" pitchFamily="18" charset="0"/>
                      </a:rPr>
                      <a:t>1</a:t>
                    </a:r>
                    <a:endParaRPr lang="en-US" sz="2400" kern="1200" dirty="0">
                      <a:solidFill>
                        <a:srgbClr val="FFFFFF"/>
                      </a:solidFill>
                      <a:latin typeface="Cambria" panose="02040503050406030204" pitchFamily="18" charset="0"/>
                    </a:endParaRPr>
                  </a:p>
                </p:txBody>
              </p:sp>
            </p:grpSp>
            <p:sp>
              <p:nvSpPr>
                <p:cNvPr id="41" name="TextBox 40"/>
                <p:cNvSpPr txBox="1"/>
                <p:nvPr/>
              </p:nvSpPr>
              <p:spPr>
                <a:xfrm>
                  <a:off x="572451" y="773000"/>
                  <a:ext cx="2319232" cy="4308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buClrTx/>
                    <a:buFontTx/>
                    <a:buNone/>
                  </a:pPr>
                  <a:r>
                    <a:rPr lang="en-US" sz="1500" b="1" kern="1200" dirty="0" smtClean="0">
                      <a:solidFill>
                        <a:srgbClr val="FFFFFF"/>
                      </a:solidFill>
                      <a:latin typeface="Cambria" panose="02040503050406030204" pitchFamily="18" charset="0"/>
                    </a:rPr>
                    <a:t>INTRODUCTION</a:t>
                  </a:r>
                  <a:endParaRPr lang="en-US" sz="1500" b="1" kern="1200" dirty="0">
                    <a:solidFill>
                      <a:srgbClr val="FFFFFF"/>
                    </a:solidFill>
                    <a:latin typeface="Cambria" panose="02040503050406030204" pitchFamily="18" charset="0"/>
                  </a:endParaRPr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506474" y="1790999"/>
                <a:ext cx="4330412" cy="820058"/>
                <a:chOff x="506474" y="1790999"/>
                <a:chExt cx="4330412" cy="820058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4016827" y="1790999"/>
                  <a:ext cx="820059" cy="820058"/>
                </a:xfrm>
                <a:prstGeom prst="ellipse">
                  <a:avLst/>
                </a:prstGeom>
                <a:solidFill>
                  <a:schemeClr val="accent3"/>
                </a:solidFill>
                <a:ln w="25400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sz="1350" kern="1200" dirty="0" smtClean="0">
                      <a:solidFill>
                        <a:prstClr val="white"/>
                      </a:solidFill>
                    </a:rPr>
                    <a:t>2</a:t>
                  </a:r>
                  <a:endParaRPr lang="en-US" sz="1350" kern="120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>
                  <a:off x="506474" y="1792852"/>
                  <a:ext cx="3222869" cy="4308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buClrTx/>
                    <a:buFontTx/>
                    <a:buNone/>
                  </a:pPr>
                  <a:r>
                    <a:rPr lang="en-US" sz="1500" b="1" kern="1200" dirty="0" smtClean="0">
                      <a:solidFill>
                        <a:srgbClr val="FFFFFF"/>
                      </a:solidFill>
                      <a:latin typeface="Cambria" panose="02040503050406030204" pitchFamily="18" charset="0"/>
                    </a:rPr>
                    <a:t>Exploration des données </a:t>
                  </a:r>
                  <a:endParaRPr lang="en-US" sz="1500" b="1" kern="1200" dirty="0">
                    <a:solidFill>
                      <a:srgbClr val="FFFFFF"/>
                    </a:solidFill>
                    <a:latin typeface="Cambria" panose="02040503050406030204" pitchFamily="18" charset="0"/>
                  </a:endParaRPr>
                </a:p>
              </p:txBody>
            </p:sp>
          </p:grpSp>
          <p:grpSp>
            <p:nvGrpSpPr>
              <p:cNvPr id="12" name="Group 11"/>
              <p:cNvGrpSpPr/>
              <p:nvPr/>
            </p:nvGrpSpPr>
            <p:grpSpPr>
              <a:xfrm>
                <a:off x="506474" y="3018972"/>
                <a:ext cx="4330410" cy="820058"/>
                <a:chOff x="506474" y="3018972"/>
                <a:chExt cx="4330410" cy="820058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4016826" y="3018972"/>
                  <a:ext cx="820058" cy="820058"/>
                  <a:chOff x="3523342" y="888380"/>
                  <a:chExt cx="820058" cy="820058"/>
                </a:xfrm>
              </p:grpSpPr>
              <p:sp>
                <p:nvSpPr>
                  <p:cNvPr id="31" name="Oval 30"/>
                  <p:cNvSpPr/>
                  <p:nvPr/>
                </p:nvSpPr>
                <p:spPr>
                  <a:xfrm>
                    <a:off x="3523342" y="888380"/>
                    <a:ext cx="820058" cy="820058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25400"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buClrTx/>
                      <a:buFontTx/>
                      <a:buNone/>
                    </a:pPr>
                    <a:endParaRPr lang="en-US" sz="1350" kern="12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3592285" y="1006023"/>
                    <a:ext cx="682171" cy="61555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sz="2400" kern="1200" dirty="0" smtClean="0">
                        <a:solidFill>
                          <a:srgbClr val="FFFFFF"/>
                        </a:solidFill>
                        <a:latin typeface="Cambria" panose="02040503050406030204" pitchFamily="18" charset="0"/>
                      </a:rPr>
                      <a:t>3</a:t>
                    </a:r>
                    <a:endParaRPr lang="en-US" sz="2400" kern="1200" dirty="0">
                      <a:solidFill>
                        <a:srgbClr val="FFFFFF"/>
                      </a:solidFill>
                      <a:latin typeface="Cambria" panose="02040503050406030204" pitchFamily="18" charset="0"/>
                    </a:endParaRPr>
                  </a:p>
                </p:txBody>
              </p:sp>
            </p:grpSp>
            <p:sp>
              <p:nvSpPr>
                <p:cNvPr id="29" name="TextBox 28"/>
                <p:cNvSpPr txBox="1"/>
                <p:nvPr/>
              </p:nvSpPr>
              <p:spPr>
                <a:xfrm>
                  <a:off x="506474" y="3087221"/>
                  <a:ext cx="3884514" cy="738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buClrTx/>
                    <a:buFontTx/>
                    <a:buNone/>
                  </a:pPr>
                  <a:r>
                    <a:rPr lang="en-US" sz="1500" b="1" kern="1200" dirty="0" smtClean="0">
                      <a:solidFill>
                        <a:srgbClr val="FFFFFF"/>
                      </a:solidFill>
                      <a:latin typeface="Cambria" panose="02040503050406030204" pitchFamily="18" charset="0"/>
                    </a:rPr>
                    <a:t>Traitement des données manquantes et extrémes</a:t>
                  </a:r>
                  <a:endParaRPr lang="en-US" sz="1500" b="1" kern="1200" dirty="0">
                    <a:solidFill>
                      <a:srgbClr val="FFFFFF"/>
                    </a:solidFill>
                    <a:latin typeface="Cambria" panose="02040503050406030204" pitchFamily="18" charset="0"/>
                  </a:endParaRPr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506474" y="4133993"/>
                <a:ext cx="4294542" cy="820058"/>
                <a:chOff x="506474" y="4133993"/>
                <a:chExt cx="4294542" cy="820058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3980958" y="4133993"/>
                  <a:ext cx="820058" cy="820058"/>
                  <a:chOff x="3487474" y="775428"/>
                  <a:chExt cx="820058" cy="820058"/>
                </a:xfrm>
              </p:grpSpPr>
              <p:sp>
                <p:nvSpPr>
                  <p:cNvPr id="25" name="Oval 24"/>
                  <p:cNvSpPr/>
                  <p:nvPr/>
                </p:nvSpPr>
                <p:spPr>
                  <a:xfrm>
                    <a:off x="3487474" y="775428"/>
                    <a:ext cx="820058" cy="820058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25400"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buClrTx/>
                      <a:buFontTx/>
                      <a:buNone/>
                    </a:pPr>
                    <a:endParaRPr lang="en-US" sz="1350" kern="12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6" name="TextBox 25"/>
                  <p:cNvSpPr txBox="1"/>
                  <p:nvPr/>
                </p:nvSpPr>
                <p:spPr>
                  <a:xfrm>
                    <a:off x="3556417" y="886339"/>
                    <a:ext cx="682171" cy="61555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sz="2400" kern="1200" dirty="0" smtClean="0">
                        <a:solidFill>
                          <a:srgbClr val="FFFFFF"/>
                        </a:solidFill>
                        <a:latin typeface="Cambria" panose="02040503050406030204" pitchFamily="18" charset="0"/>
                      </a:rPr>
                      <a:t>4</a:t>
                    </a:r>
                    <a:endParaRPr lang="en-US" sz="2400" kern="1200" dirty="0">
                      <a:solidFill>
                        <a:srgbClr val="FFFFFF"/>
                      </a:solidFill>
                      <a:latin typeface="Cambria" panose="02040503050406030204" pitchFamily="18" charset="0"/>
                    </a:endParaRPr>
                  </a:p>
                </p:txBody>
              </p:sp>
            </p:grpSp>
            <p:sp>
              <p:nvSpPr>
                <p:cNvPr id="23" name="TextBox 22"/>
                <p:cNvSpPr txBox="1"/>
                <p:nvPr/>
              </p:nvSpPr>
              <p:spPr>
                <a:xfrm>
                  <a:off x="506474" y="4337238"/>
                  <a:ext cx="2532309" cy="430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>
                    <a:buClrTx/>
                    <a:buFontTx/>
                    <a:buNone/>
                  </a:pPr>
                  <a:r>
                    <a:rPr lang="en-US" sz="1500" b="1" kern="1200" dirty="0" smtClean="0">
                      <a:solidFill>
                        <a:srgbClr val="FFFFFF"/>
                      </a:solidFill>
                      <a:latin typeface="Cambria" panose="02040503050406030204" pitchFamily="18" charset="0"/>
                    </a:rPr>
                    <a:t>Future engineering</a:t>
                  </a:r>
                  <a:endParaRPr lang="en-US" sz="1500" b="1" kern="1200" dirty="0">
                    <a:solidFill>
                      <a:srgbClr val="FFFFFF"/>
                    </a:solidFill>
                    <a:latin typeface="Cambria" panose="02040503050406030204" pitchFamily="18" charset="0"/>
                  </a:endParaRP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324080" y="5288250"/>
                <a:ext cx="4506267" cy="738377"/>
                <a:chOff x="324080" y="5288250"/>
                <a:chExt cx="4506267" cy="738377"/>
              </a:xfrm>
            </p:grpSpPr>
            <p:grpSp>
              <p:nvGrpSpPr>
                <p:cNvPr id="15" name="Group 14"/>
                <p:cNvGrpSpPr/>
                <p:nvPr/>
              </p:nvGrpSpPr>
              <p:grpSpPr>
                <a:xfrm>
                  <a:off x="4084372" y="5288250"/>
                  <a:ext cx="745975" cy="738377"/>
                  <a:chOff x="3590888" y="701713"/>
                  <a:chExt cx="745975" cy="738377"/>
                </a:xfrm>
              </p:grpSpPr>
              <p:sp>
                <p:nvSpPr>
                  <p:cNvPr id="19" name="Oval 18"/>
                  <p:cNvSpPr/>
                  <p:nvPr/>
                </p:nvSpPr>
                <p:spPr>
                  <a:xfrm>
                    <a:off x="3592284" y="701713"/>
                    <a:ext cx="744579" cy="738377"/>
                  </a:xfrm>
                  <a:prstGeom prst="ellipse">
                    <a:avLst/>
                  </a:prstGeom>
                  <a:ln w="25400"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buClrTx/>
                      <a:buFontTx/>
                      <a:buNone/>
                    </a:pPr>
                    <a:endParaRPr lang="en-US" sz="1350" kern="12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0" name="TextBox 19"/>
                  <p:cNvSpPr txBox="1"/>
                  <p:nvPr/>
                </p:nvSpPr>
                <p:spPr>
                  <a:xfrm>
                    <a:off x="3590888" y="763124"/>
                    <a:ext cx="682171" cy="615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sz="2400" kern="1200" dirty="0" smtClean="0">
                        <a:solidFill>
                          <a:srgbClr val="FFFFFF"/>
                        </a:solidFill>
                        <a:latin typeface="Cambria" panose="02040503050406030204" pitchFamily="18" charset="0"/>
                      </a:rPr>
                      <a:t>5</a:t>
                    </a:r>
                    <a:endParaRPr lang="en-US" sz="2400" kern="1200" dirty="0">
                      <a:solidFill>
                        <a:srgbClr val="FFFFFF"/>
                      </a:solidFill>
                      <a:latin typeface="Cambria" panose="02040503050406030204" pitchFamily="18" charset="0"/>
                    </a:endParaRPr>
                  </a:p>
                </p:txBody>
              </p:sp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324080" y="5454060"/>
                  <a:ext cx="1712687" cy="430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>
                    <a:buClrTx/>
                    <a:buFontTx/>
                    <a:buNone/>
                  </a:pPr>
                  <a:r>
                    <a:rPr lang="en-US" sz="1500" b="1" kern="1200" dirty="0" smtClean="0">
                      <a:solidFill>
                        <a:srgbClr val="FFFFFF"/>
                      </a:solidFill>
                      <a:latin typeface="Cambria" panose="02040503050406030204" pitchFamily="18" charset="0"/>
                    </a:rPr>
                    <a:t>Evaluation</a:t>
                  </a:r>
                  <a:endParaRPr lang="en-US" sz="1500" b="1" kern="1200" dirty="0">
                    <a:solidFill>
                      <a:srgbClr val="FFFFFF"/>
                    </a:solidFill>
                    <a:latin typeface="Cambria" panose="02040503050406030204" pitchFamily="18" charset="0"/>
                  </a:endParaRPr>
                </a:p>
              </p:txBody>
            </p:sp>
          </p:grpSp>
        </p:grpSp>
      </p:grpSp>
      <p:grpSp>
        <p:nvGrpSpPr>
          <p:cNvPr id="45" name="Group 44"/>
          <p:cNvGrpSpPr/>
          <p:nvPr/>
        </p:nvGrpSpPr>
        <p:grpSpPr>
          <a:xfrm>
            <a:off x="5524288" y="75044"/>
            <a:ext cx="3196242" cy="784830"/>
            <a:chOff x="7365718" y="100058"/>
            <a:chExt cx="4261656" cy="1046441"/>
          </a:xfrm>
        </p:grpSpPr>
        <p:sp>
          <p:nvSpPr>
            <p:cNvPr id="46" name="TextBox 45"/>
            <p:cNvSpPr txBox="1"/>
            <p:nvPr/>
          </p:nvSpPr>
          <p:spPr>
            <a:xfrm>
              <a:off x="8318117" y="100058"/>
              <a:ext cx="3309257" cy="1046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sz="4500" b="1" kern="1200" dirty="0" smtClean="0">
                  <a:latin typeface="Cambria" panose="02040503050406030204" pitchFamily="18" charset="0"/>
                </a:rPr>
                <a:t>PLAN</a:t>
              </a:r>
              <a:endParaRPr lang="en-US" sz="4500" b="1" kern="1200" dirty="0">
                <a:latin typeface="Cambria" panose="02040503050406030204" pitchFamily="18" charset="0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7365718" y="289903"/>
              <a:ext cx="666750" cy="666750"/>
              <a:chOff x="981546" y="1753534"/>
              <a:chExt cx="666750" cy="666750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981546" y="1753534"/>
                <a:ext cx="666750" cy="6667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Tx/>
                  <a:buFontTx/>
                  <a:buNone/>
                  <a:defRPr/>
                </a:pPr>
                <a:endParaRPr lang="en-US" sz="1350" kern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425718" y="2197706"/>
                <a:ext cx="222578" cy="222578"/>
              </a:xfrm>
              <a:prstGeom prst="ellipse">
                <a:avLst/>
              </a:prstGeom>
              <a:solidFill>
                <a:schemeClr val="accent2"/>
              </a:solidFill>
              <a:ln w="635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Tx/>
                  <a:buFontTx/>
                  <a:buNone/>
                  <a:defRPr/>
                </a:pPr>
                <a:endParaRPr lang="en-US" sz="1350" kern="12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50" name="TextBox 16"/>
          <p:cNvSpPr txBox="1"/>
          <p:nvPr/>
        </p:nvSpPr>
        <p:spPr>
          <a:xfrm>
            <a:off x="246639" y="4738036"/>
            <a:ext cx="12845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buClrTx/>
              <a:buFontTx/>
              <a:buNone/>
            </a:pPr>
            <a:r>
              <a:rPr lang="en-US" sz="1500" b="1" kern="1200" dirty="0" smtClean="0">
                <a:solidFill>
                  <a:srgbClr val="FFFFFF"/>
                </a:solidFill>
                <a:latin typeface="Cambria" panose="02040503050406030204" pitchFamily="18" charset="0"/>
              </a:rPr>
              <a:t>Evaluation</a:t>
            </a:r>
            <a:endParaRPr lang="en-US" sz="1500" b="1" kern="1200" dirty="0">
              <a:solidFill>
                <a:srgbClr val="FFFFFF"/>
              </a:solidFill>
              <a:latin typeface="Cambria" panose="02040503050406030204" pitchFamily="18" charset="0"/>
            </a:endParaRPr>
          </a:p>
        </p:txBody>
      </p:sp>
      <p:sp>
        <p:nvSpPr>
          <p:cNvPr id="51" name="Oval 18"/>
          <p:cNvSpPr/>
          <p:nvPr/>
        </p:nvSpPr>
        <p:spPr>
          <a:xfrm>
            <a:off x="3037425" y="4673349"/>
            <a:ext cx="563336" cy="461666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FontTx/>
              <a:buNone/>
            </a:pPr>
            <a:r>
              <a:rPr lang="en-US" sz="2400" kern="1200" dirty="0">
                <a:solidFill>
                  <a:prstClr val="white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0098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41"/>
          <p:cNvGrpSpPr/>
          <p:nvPr/>
        </p:nvGrpSpPr>
        <p:grpSpPr>
          <a:xfrm>
            <a:off x="5470057" y="1509761"/>
            <a:ext cx="3339840" cy="3098742"/>
            <a:chOff x="5470057" y="1509761"/>
            <a:chExt cx="3339840" cy="3098742"/>
          </a:xfrm>
        </p:grpSpPr>
        <p:sp>
          <p:nvSpPr>
            <p:cNvPr id="601" name="Google Shape;601;p41"/>
            <p:cNvSpPr/>
            <p:nvPr/>
          </p:nvSpPr>
          <p:spPr>
            <a:xfrm>
              <a:off x="5470057" y="4413523"/>
              <a:ext cx="3339840" cy="194980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02"/>
                    <a:pt x="0" y="4704"/>
                  </a:cubicBezTo>
                  <a:cubicBezTo>
                    <a:pt x="0" y="7306"/>
                    <a:pt x="36193" y="9441"/>
                    <a:pt x="80858" y="9441"/>
                  </a:cubicBezTo>
                  <a:cubicBezTo>
                    <a:pt x="125523" y="9441"/>
                    <a:pt x="161716" y="7306"/>
                    <a:pt x="161716" y="4704"/>
                  </a:cubicBezTo>
                  <a:cubicBezTo>
                    <a:pt x="161716" y="2102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7144128" y="1600694"/>
              <a:ext cx="1339211" cy="1734025"/>
            </a:xfrm>
            <a:custGeom>
              <a:avLst/>
              <a:gdLst/>
              <a:ahLst/>
              <a:cxnLst/>
              <a:rect l="l" t="t" r="r" b="b"/>
              <a:pathLst>
                <a:path w="64845" h="83962" extrusionOk="0">
                  <a:moveTo>
                    <a:pt x="3746" y="1"/>
                  </a:moveTo>
                  <a:cubicBezTo>
                    <a:pt x="1670" y="1"/>
                    <a:pt x="1" y="1822"/>
                    <a:pt x="166" y="3937"/>
                  </a:cubicBezTo>
                  <a:lnTo>
                    <a:pt x="5503" y="80059"/>
                  </a:lnTo>
                  <a:cubicBezTo>
                    <a:pt x="5703" y="82227"/>
                    <a:pt x="7505" y="83928"/>
                    <a:pt x="9673" y="83961"/>
                  </a:cubicBezTo>
                  <a:lnTo>
                    <a:pt x="61043" y="83961"/>
                  </a:lnTo>
                  <a:cubicBezTo>
                    <a:pt x="61062" y="83962"/>
                    <a:pt x="61081" y="83962"/>
                    <a:pt x="61100" y="83962"/>
                  </a:cubicBezTo>
                  <a:cubicBezTo>
                    <a:pt x="63207" y="83962"/>
                    <a:pt x="64844" y="82141"/>
                    <a:pt x="64679" y="80059"/>
                  </a:cubicBezTo>
                  <a:lnTo>
                    <a:pt x="59342" y="3937"/>
                  </a:lnTo>
                  <a:cubicBezTo>
                    <a:pt x="59175" y="1736"/>
                    <a:pt x="57374" y="68"/>
                    <a:pt x="55172" y="1"/>
                  </a:cubicBezTo>
                  <a:lnTo>
                    <a:pt x="3802" y="1"/>
                  </a:lnTo>
                  <a:cubicBezTo>
                    <a:pt x="3783" y="1"/>
                    <a:pt x="3764" y="1"/>
                    <a:pt x="37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7144128" y="1600694"/>
              <a:ext cx="1339211" cy="1734025"/>
            </a:xfrm>
            <a:custGeom>
              <a:avLst/>
              <a:gdLst/>
              <a:ahLst/>
              <a:cxnLst/>
              <a:rect l="l" t="t" r="r" b="b"/>
              <a:pathLst>
                <a:path w="64845" h="83962" extrusionOk="0">
                  <a:moveTo>
                    <a:pt x="3746" y="1"/>
                  </a:moveTo>
                  <a:cubicBezTo>
                    <a:pt x="1670" y="1"/>
                    <a:pt x="1" y="1822"/>
                    <a:pt x="166" y="3937"/>
                  </a:cubicBezTo>
                  <a:lnTo>
                    <a:pt x="5503" y="80059"/>
                  </a:lnTo>
                  <a:cubicBezTo>
                    <a:pt x="5703" y="82227"/>
                    <a:pt x="7505" y="83928"/>
                    <a:pt x="9673" y="83961"/>
                  </a:cubicBezTo>
                  <a:lnTo>
                    <a:pt x="61043" y="83961"/>
                  </a:lnTo>
                  <a:cubicBezTo>
                    <a:pt x="61062" y="83962"/>
                    <a:pt x="61081" y="83962"/>
                    <a:pt x="61100" y="83962"/>
                  </a:cubicBezTo>
                  <a:cubicBezTo>
                    <a:pt x="63207" y="83962"/>
                    <a:pt x="64844" y="82141"/>
                    <a:pt x="64679" y="80059"/>
                  </a:cubicBezTo>
                  <a:lnTo>
                    <a:pt x="59342" y="3937"/>
                  </a:lnTo>
                  <a:cubicBezTo>
                    <a:pt x="59175" y="1736"/>
                    <a:pt x="57374" y="68"/>
                    <a:pt x="55172" y="1"/>
                  </a:cubicBezTo>
                  <a:lnTo>
                    <a:pt x="3802" y="1"/>
                  </a:lnTo>
                  <a:cubicBezTo>
                    <a:pt x="3783" y="1"/>
                    <a:pt x="3764" y="1"/>
                    <a:pt x="3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7202657" y="1655134"/>
              <a:ext cx="1216639" cy="1623782"/>
            </a:xfrm>
            <a:custGeom>
              <a:avLst/>
              <a:gdLst/>
              <a:ahLst/>
              <a:cxnLst/>
              <a:rect l="l" t="t" r="r" b="b"/>
              <a:pathLst>
                <a:path w="58910" h="78624" extrusionOk="0">
                  <a:moveTo>
                    <a:pt x="1" y="0"/>
                  </a:moveTo>
                  <a:lnTo>
                    <a:pt x="5505" y="78623"/>
                  </a:lnTo>
                  <a:lnTo>
                    <a:pt x="58909" y="78623"/>
                  </a:lnTo>
                  <a:lnTo>
                    <a:pt x="53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7520974" y="1509761"/>
              <a:ext cx="458795" cy="182589"/>
            </a:xfrm>
            <a:custGeom>
              <a:avLst/>
              <a:gdLst/>
              <a:ahLst/>
              <a:cxnLst/>
              <a:rect l="l" t="t" r="r" b="b"/>
              <a:pathLst>
                <a:path w="22215" h="8841" extrusionOk="0">
                  <a:moveTo>
                    <a:pt x="3544" y="1"/>
                  </a:moveTo>
                  <a:cubicBezTo>
                    <a:pt x="1570" y="1"/>
                    <a:pt x="0" y="1721"/>
                    <a:pt x="165" y="3704"/>
                  </a:cubicBezTo>
                  <a:lnTo>
                    <a:pt x="532" y="8841"/>
                  </a:lnTo>
                  <a:lnTo>
                    <a:pt x="22214" y="8841"/>
                  </a:lnTo>
                  <a:lnTo>
                    <a:pt x="21848" y="3704"/>
                  </a:lnTo>
                  <a:cubicBezTo>
                    <a:pt x="21681" y="1636"/>
                    <a:pt x="19980" y="34"/>
                    <a:pt x="17911" y="1"/>
                  </a:cubicBezTo>
                  <a:lnTo>
                    <a:pt x="3601" y="1"/>
                  </a:lnTo>
                  <a:cubicBezTo>
                    <a:pt x="3582" y="1"/>
                    <a:pt x="3563" y="1"/>
                    <a:pt x="3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7292227" y="1755030"/>
              <a:ext cx="117823" cy="138496"/>
            </a:xfrm>
            <a:custGeom>
              <a:avLst/>
              <a:gdLst/>
              <a:ahLst/>
              <a:cxnLst/>
              <a:rect l="l" t="t" r="r" b="b"/>
              <a:pathLst>
                <a:path w="5705" h="6706" extrusionOk="0">
                  <a:moveTo>
                    <a:pt x="0" y="0"/>
                  </a:moveTo>
                  <a:lnTo>
                    <a:pt x="100" y="1268"/>
                  </a:lnTo>
                  <a:lnTo>
                    <a:pt x="2135" y="1268"/>
                  </a:lnTo>
                  <a:lnTo>
                    <a:pt x="2502" y="6705"/>
                  </a:lnTo>
                  <a:lnTo>
                    <a:pt x="4036" y="6705"/>
                  </a:lnTo>
                  <a:lnTo>
                    <a:pt x="3636" y="1268"/>
                  </a:lnTo>
                  <a:lnTo>
                    <a:pt x="5704" y="1268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7404515" y="1755030"/>
              <a:ext cx="151569" cy="138496"/>
            </a:xfrm>
            <a:custGeom>
              <a:avLst/>
              <a:gdLst/>
              <a:ahLst/>
              <a:cxnLst/>
              <a:rect l="l" t="t" r="r" b="b"/>
              <a:pathLst>
                <a:path w="7339" h="6706" extrusionOk="0">
                  <a:moveTo>
                    <a:pt x="3303" y="1568"/>
                  </a:moveTo>
                  <a:lnTo>
                    <a:pt x="4537" y="4170"/>
                  </a:lnTo>
                  <a:lnTo>
                    <a:pt x="2402" y="4170"/>
                  </a:lnTo>
                  <a:lnTo>
                    <a:pt x="3303" y="1568"/>
                  </a:lnTo>
                  <a:close/>
                  <a:moveTo>
                    <a:pt x="2435" y="0"/>
                  </a:moveTo>
                  <a:lnTo>
                    <a:pt x="0" y="6705"/>
                  </a:lnTo>
                  <a:lnTo>
                    <a:pt x="1568" y="6705"/>
                  </a:lnTo>
                  <a:lnTo>
                    <a:pt x="2002" y="5404"/>
                  </a:lnTo>
                  <a:lnTo>
                    <a:pt x="5104" y="5404"/>
                  </a:lnTo>
                  <a:lnTo>
                    <a:pt x="5738" y="6705"/>
                  </a:lnTo>
                  <a:lnTo>
                    <a:pt x="7339" y="6705"/>
                  </a:lnTo>
                  <a:lnTo>
                    <a:pt x="4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7550549" y="1755030"/>
              <a:ext cx="145394" cy="138496"/>
            </a:xfrm>
            <a:custGeom>
              <a:avLst/>
              <a:gdLst/>
              <a:ahLst/>
              <a:cxnLst/>
              <a:rect l="l" t="t" r="r" b="b"/>
              <a:pathLst>
                <a:path w="7040" h="6706" extrusionOk="0">
                  <a:moveTo>
                    <a:pt x="1" y="0"/>
                  </a:moveTo>
                  <a:lnTo>
                    <a:pt x="2469" y="3269"/>
                  </a:lnTo>
                  <a:lnTo>
                    <a:pt x="301" y="6705"/>
                  </a:lnTo>
                  <a:lnTo>
                    <a:pt x="2102" y="6705"/>
                  </a:lnTo>
                  <a:lnTo>
                    <a:pt x="3470" y="4470"/>
                  </a:lnTo>
                  <a:lnTo>
                    <a:pt x="5238" y="6705"/>
                  </a:lnTo>
                  <a:lnTo>
                    <a:pt x="7039" y="6705"/>
                  </a:lnTo>
                  <a:lnTo>
                    <a:pt x="4371" y="3203"/>
                  </a:lnTo>
                  <a:lnTo>
                    <a:pt x="6372" y="0"/>
                  </a:lnTo>
                  <a:lnTo>
                    <a:pt x="4571" y="0"/>
                  </a:lnTo>
                  <a:lnTo>
                    <a:pt x="3303" y="2035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7339067" y="1965149"/>
              <a:ext cx="877690" cy="36534"/>
            </a:xfrm>
            <a:custGeom>
              <a:avLst/>
              <a:gdLst/>
              <a:ahLst/>
              <a:cxnLst/>
              <a:rect l="l" t="t" r="r" b="b"/>
              <a:pathLst>
                <a:path w="42498" h="1769" extrusionOk="0">
                  <a:moveTo>
                    <a:pt x="0" y="0"/>
                  </a:moveTo>
                  <a:lnTo>
                    <a:pt x="100" y="1768"/>
                  </a:lnTo>
                  <a:lnTo>
                    <a:pt x="42497" y="1768"/>
                  </a:lnTo>
                  <a:lnTo>
                    <a:pt x="42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7378327" y="2530057"/>
              <a:ext cx="877690" cy="36534"/>
            </a:xfrm>
            <a:custGeom>
              <a:avLst/>
              <a:gdLst/>
              <a:ahLst/>
              <a:cxnLst/>
              <a:rect l="l" t="t" r="r" b="b"/>
              <a:pathLst>
                <a:path w="42498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42498" y="1768"/>
                  </a:lnTo>
                  <a:lnTo>
                    <a:pt x="42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8154035" y="2172500"/>
              <a:ext cx="84076" cy="78562"/>
            </a:xfrm>
            <a:custGeom>
              <a:avLst/>
              <a:gdLst/>
              <a:ahLst/>
              <a:cxnLst/>
              <a:rect l="l" t="t" r="r" b="b"/>
              <a:pathLst>
                <a:path w="4071" h="3804" extrusionOk="0">
                  <a:moveTo>
                    <a:pt x="3403" y="401"/>
                  </a:moveTo>
                  <a:lnTo>
                    <a:pt x="3637" y="3403"/>
                  </a:lnTo>
                  <a:lnTo>
                    <a:pt x="635" y="3403"/>
                  </a:lnTo>
                  <a:lnTo>
                    <a:pt x="434" y="401"/>
                  </a:lnTo>
                  <a:close/>
                  <a:moveTo>
                    <a:pt x="1" y="1"/>
                  </a:moveTo>
                  <a:lnTo>
                    <a:pt x="268" y="3803"/>
                  </a:lnTo>
                  <a:lnTo>
                    <a:pt x="4070" y="3803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7345263" y="2051249"/>
              <a:ext cx="874943" cy="13114"/>
            </a:xfrm>
            <a:custGeom>
              <a:avLst/>
              <a:gdLst/>
              <a:ahLst/>
              <a:cxnLst/>
              <a:rect l="l" t="t" r="r" b="b"/>
              <a:pathLst>
                <a:path w="42365" h="635" extrusionOk="0">
                  <a:moveTo>
                    <a:pt x="1" y="1"/>
                  </a:moveTo>
                  <a:lnTo>
                    <a:pt x="1" y="635"/>
                  </a:lnTo>
                  <a:lnTo>
                    <a:pt x="42364" y="635"/>
                  </a:lnTo>
                  <a:lnTo>
                    <a:pt x="423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7349393" y="2113248"/>
              <a:ext cx="874943" cy="8302"/>
            </a:xfrm>
            <a:custGeom>
              <a:avLst/>
              <a:gdLst/>
              <a:ahLst/>
              <a:cxnLst/>
              <a:rect l="l" t="t" r="r" b="b"/>
              <a:pathLst>
                <a:path w="42365" h="402" extrusionOk="0">
                  <a:moveTo>
                    <a:pt x="1" y="1"/>
                  </a:moveTo>
                  <a:lnTo>
                    <a:pt x="1" y="401"/>
                  </a:lnTo>
                  <a:lnTo>
                    <a:pt x="42364" y="401"/>
                  </a:lnTo>
                  <a:lnTo>
                    <a:pt x="423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7353524" y="2172500"/>
              <a:ext cx="322427" cy="8282"/>
            </a:xfrm>
            <a:custGeom>
              <a:avLst/>
              <a:gdLst/>
              <a:ahLst/>
              <a:cxnLst/>
              <a:rect l="l" t="t" r="r" b="b"/>
              <a:pathLst>
                <a:path w="15612" h="401" extrusionOk="0">
                  <a:moveTo>
                    <a:pt x="1" y="1"/>
                  </a:moveTo>
                  <a:lnTo>
                    <a:pt x="1" y="401"/>
                  </a:lnTo>
                  <a:lnTo>
                    <a:pt x="15612" y="401"/>
                  </a:lnTo>
                  <a:lnTo>
                    <a:pt x="15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7354226" y="2226919"/>
              <a:ext cx="759888" cy="8984"/>
            </a:xfrm>
            <a:custGeom>
              <a:avLst/>
              <a:gdLst/>
              <a:ahLst/>
              <a:cxnLst/>
              <a:rect l="l" t="t" r="r" b="b"/>
              <a:pathLst>
                <a:path w="36794" h="435" extrusionOk="0">
                  <a:moveTo>
                    <a:pt x="0" y="1"/>
                  </a:moveTo>
                  <a:lnTo>
                    <a:pt x="0" y="435"/>
                  </a:lnTo>
                  <a:lnTo>
                    <a:pt x="36793" y="435"/>
                  </a:lnTo>
                  <a:lnTo>
                    <a:pt x="367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7800630" y="229720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668" y="434"/>
                  </a:moveTo>
                  <a:lnTo>
                    <a:pt x="1769" y="1668"/>
                  </a:lnTo>
                  <a:lnTo>
                    <a:pt x="534" y="1668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34" y="2102"/>
                  </a:lnTo>
                  <a:lnTo>
                    <a:pt x="2236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7804079" y="2350235"/>
              <a:ext cx="46179" cy="43432"/>
            </a:xfrm>
            <a:custGeom>
              <a:avLst/>
              <a:gdLst/>
              <a:ahLst/>
              <a:cxnLst/>
              <a:rect l="l" t="t" r="r" b="b"/>
              <a:pathLst>
                <a:path w="2236" h="2103" extrusionOk="0">
                  <a:moveTo>
                    <a:pt x="1702" y="435"/>
                  </a:moveTo>
                  <a:lnTo>
                    <a:pt x="1802" y="1702"/>
                  </a:lnTo>
                  <a:lnTo>
                    <a:pt x="534" y="1702"/>
                  </a:lnTo>
                  <a:lnTo>
                    <a:pt x="434" y="435"/>
                  </a:lnTo>
                  <a:close/>
                  <a:moveTo>
                    <a:pt x="0" y="1"/>
                  </a:moveTo>
                  <a:lnTo>
                    <a:pt x="134" y="2102"/>
                  </a:lnTo>
                  <a:lnTo>
                    <a:pt x="2235" y="2102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7808209" y="240261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668" y="434"/>
                  </a:moveTo>
                  <a:lnTo>
                    <a:pt x="1768" y="1668"/>
                  </a:lnTo>
                  <a:lnTo>
                    <a:pt x="501" y="1668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34" y="2102"/>
                  </a:lnTo>
                  <a:lnTo>
                    <a:pt x="2235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7861266" y="2326815"/>
              <a:ext cx="376846" cy="8984"/>
            </a:xfrm>
            <a:custGeom>
              <a:avLst/>
              <a:gdLst/>
              <a:ahLst/>
              <a:cxnLst/>
              <a:rect l="l" t="t" r="r" b="b"/>
              <a:pathLst>
                <a:path w="18247" h="435" extrusionOk="0">
                  <a:moveTo>
                    <a:pt x="0" y="1"/>
                  </a:moveTo>
                  <a:lnTo>
                    <a:pt x="0" y="434"/>
                  </a:lnTo>
                  <a:lnTo>
                    <a:pt x="18246" y="434"/>
                  </a:lnTo>
                  <a:lnTo>
                    <a:pt x="182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7868824" y="2386067"/>
              <a:ext cx="376867" cy="8984"/>
            </a:xfrm>
            <a:custGeom>
              <a:avLst/>
              <a:gdLst/>
              <a:ahLst/>
              <a:cxnLst/>
              <a:rect l="l" t="t" r="r" b="b"/>
              <a:pathLst>
                <a:path w="18248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8247" y="434"/>
                  </a:lnTo>
                  <a:lnTo>
                    <a:pt x="18247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7872273" y="2439103"/>
              <a:ext cx="377548" cy="9665"/>
            </a:xfrm>
            <a:custGeom>
              <a:avLst/>
              <a:gdLst/>
              <a:ahLst/>
              <a:cxnLst/>
              <a:rect l="l" t="t" r="r" b="b"/>
              <a:pathLst>
                <a:path w="18281" h="468" extrusionOk="0">
                  <a:moveTo>
                    <a:pt x="1" y="1"/>
                  </a:moveTo>
                  <a:lnTo>
                    <a:pt x="1" y="435"/>
                  </a:lnTo>
                  <a:lnTo>
                    <a:pt x="18280" y="468"/>
                  </a:lnTo>
                  <a:lnTo>
                    <a:pt x="18280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7357654" y="2297200"/>
              <a:ext cx="46881" cy="43412"/>
            </a:xfrm>
            <a:custGeom>
              <a:avLst/>
              <a:gdLst/>
              <a:ahLst/>
              <a:cxnLst/>
              <a:rect l="l" t="t" r="r" b="b"/>
              <a:pathLst>
                <a:path w="2270" h="2102" extrusionOk="0">
                  <a:moveTo>
                    <a:pt x="1702" y="434"/>
                  </a:moveTo>
                  <a:lnTo>
                    <a:pt x="1802" y="1668"/>
                  </a:lnTo>
                  <a:lnTo>
                    <a:pt x="535" y="1668"/>
                  </a:lnTo>
                  <a:lnTo>
                    <a:pt x="468" y="434"/>
                  </a:lnTo>
                  <a:close/>
                  <a:moveTo>
                    <a:pt x="1" y="0"/>
                  </a:moveTo>
                  <a:lnTo>
                    <a:pt x="168" y="2102"/>
                  </a:lnTo>
                  <a:lnTo>
                    <a:pt x="2269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7361805" y="2350235"/>
              <a:ext cx="46179" cy="43432"/>
            </a:xfrm>
            <a:custGeom>
              <a:avLst/>
              <a:gdLst/>
              <a:ahLst/>
              <a:cxnLst/>
              <a:rect l="l" t="t" r="r" b="b"/>
              <a:pathLst>
                <a:path w="2236" h="2103" extrusionOk="0">
                  <a:moveTo>
                    <a:pt x="1701" y="435"/>
                  </a:moveTo>
                  <a:lnTo>
                    <a:pt x="1768" y="1702"/>
                  </a:lnTo>
                  <a:lnTo>
                    <a:pt x="534" y="1702"/>
                  </a:lnTo>
                  <a:lnTo>
                    <a:pt x="434" y="435"/>
                  </a:lnTo>
                  <a:close/>
                  <a:moveTo>
                    <a:pt x="0" y="1"/>
                  </a:moveTo>
                  <a:lnTo>
                    <a:pt x="167" y="2102"/>
                  </a:lnTo>
                  <a:lnTo>
                    <a:pt x="2235" y="2102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7365234" y="240261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702" y="434"/>
                  </a:moveTo>
                  <a:lnTo>
                    <a:pt x="1769" y="1668"/>
                  </a:lnTo>
                  <a:lnTo>
                    <a:pt x="535" y="1668"/>
                  </a:lnTo>
                  <a:lnTo>
                    <a:pt x="435" y="434"/>
                  </a:lnTo>
                  <a:close/>
                  <a:moveTo>
                    <a:pt x="1" y="0"/>
                  </a:moveTo>
                  <a:lnTo>
                    <a:pt x="168" y="2102"/>
                  </a:lnTo>
                  <a:lnTo>
                    <a:pt x="2236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7421739" y="2328199"/>
              <a:ext cx="355491" cy="9665"/>
            </a:xfrm>
            <a:custGeom>
              <a:avLst/>
              <a:gdLst/>
              <a:ahLst/>
              <a:cxnLst/>
              <a:rect l="l" t="t" r="r" b="b"/>
              <a:pathLst>
                <a:path w="17213" h="468" extrusionOk="0">
                  <a:moveTo>
                    <a:pt x="0" y="0"/>
                  </a:moveTo>
                  <a:lnTo>
                    <a:pt x="0" y="434"/>
                  </a:lnTo>
                  <a:lnTo>
                    <a:pt x="17212" y="467"/>
                  </a:lnTo>
                  <a:lnTo>
                    <a:pt x="1721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7425870" y="2386067"/>
              <a:ext cx="355491" cy="8984"/>
            </a:xfrm>
            <a:custGeom>
              <a:avLst/>
              <a:gdLst/>
              <a:ahLst/>
              <a:cxnLst/>
              <a:rect l="l" t="t" r="r" b="b"/>
              <a:pathLst>
                <a:path w="17213" h="435" extrusionOk="0">
                  <a:moveTo>
                    <a:pt x="0" y="0"/>
                  </a:moveTo>
                  <a:lnTo>
                    <a:pt x="0" y="401"/>
                  </a:lnTo>
                  <a:lnTo>
                    <a:pt x="17213" y="434"/>
                  </a:lnTo>
                  <a:lnTo>
                    <a:pt x="172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7430000" y="2439103"/>
              <a:ext cx="354810" cy="9665"/>
            </a:xfrm>
            <a:custGeom>
              <a:avLst/>
              <a:gdLst/>
              <a:ahLst/>
              <a:cxnLst/>
              <a:rect l="l" t="t" r="r" b="b"/>
              <a:pathLst>
                <a:path w="17180" h="468" extrusionOk="0">
                  <a:moveTo>
                    <a:pt x="0" y="1"/>
                  </a:moveTo>
                  <a:lnTo>
                    <a:pt x="0" y="435"/>
                  </a:lnTo>
                  <a:lnTo>
                    <a:pt x="17179" y="468"/>
                  </a:lnTo>
                  <a:lnTo>
                    <a:pt x="17179" y="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7815789" y="2610643"/>
              <a:ext cx="484322" cy="580790"/>
            </a:xfrm>
            <a:custGeom>
              <a:avLst/>
              <a:gdLst/>
              <a:ahLst/>
              <a:cxnLst/>
              <a:rect l="l" t="t" r="r" b="b"/>
              <a:pathLst>
                <a:path w="23451" h="28122" extrusionOk="0">
                  <a:moveTo>
                    <a:pt x="21082" y="401"/>
                  </a:moveTo>
                  <a:lnTo>
                    <a:pt x="23017" y="27721"/>
                  </a:lnTo>
                  <a:lnTo>
                    <a:pt x="2335" y="27721"/>
                  </a:lnTo>
                  <a:lnTo>
                    <a:pt x="434" y="401"/>
                  </a:lnTo>
                  <a:close/>
                  <a:moveTo>
                    <a:pt x="0" y="1"/>
                  </a:moveTo>
                  <a:lnTo>
                    <a:pt x="1969" y="28121"/>
                  </a:lnTo>
                  <a:lnTo>
                    <a:pt x="23451" y="28121"/>
                  </a:lnTo>
                  <a:lnTo>
                    <a:pt x="2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7829564" y="2687119"/>
              <a:ext cx="434714" cy="8282"/>
            </a:xfrm>
            <a:custGeom>
              <a:avLst/>
              <a:gdLst/>
              <a:ahLst/>
              <a:cxnLst/>
              <a:rect l="l" t="t" r="r" b="b"/>
              <a:pathLst>
                <a:path w="21049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49" y="401"/>
                  </a:lnTo>
                  <a:lnTo>
                    <a:pt x="210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7835078" y="2771856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0" y="0"/>
                  </a:moveTo>
                  <a:lnTo>
                    <a:pt x="0" y="401"/>
                  </a:lnTo>
                  <a:lnTo>
                    <a:pt x="21082" y="401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7841274" y="2856593"/>
              <a:ext cx="435417" cy="8984"/>
            </a:xfrm>
            <a:custGeom>
              <a:avLst/>
              <a:gdLst/>
              <a:ahLst/>
              <a:cxnLst/>
              <a:rect l="l" t="t" r="r" b="b"/>
              <a:pathLst>
                <a:path w="21083" h="435" extrusionOk="0">
                  <a:moveTo>
                    <a:pt x="1" y="0"/>
                  </a:moveTo>
                  <a:lnTo>
                    <a:pt x="1" y="434"/>
                  </a:lnTo>
                  <a:lnTo>
                    <a:pt x="21082" y="434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7846788" y="2941331"/>
              <a:ext cx="435417" cy="8963"/>
            </a:xfrm>
            <a:custGeom>
              <a:avLst/>
              <a:gdLst/>
              <a:ahLst/>
              <a:cxnLst/>
              <a:rect l="l" t="t" r="r" b="b"/>
              <a:pathLst>
                <a:path w="21083" h="434" extrusionOk="0">
                  <a:moveTo>
                    <a:pt x="1" y="0"/>
                  </a:moveTo>
                  <a:lnTo>
                    <a:pt x="1" y="434"/>
                  </a:lnTo>
                  <a:lnTo>
                    <a:pt x="21082" y="434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7852984" y="3026749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82" y="401"/>
                  </a:lnTo>
                  <a:lnTo>
                    <a:pt x="210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7859180" y="3111486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83" y="401"/>
                  </a:lnTo>
                  <a:lnTo>
                    <a:pt x="210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7379711" y="2610643"/>
              <a:ext cx="480873" cy="580790"/>
            </a:xfrm>
            <a:custGeom>
              <a:avLst/>
              <a:gdLst/>
              <a:ahLst/>
              <a:cxnLst/>
              <a:rect l="l" t="t" r="r" b="b"/>
              <a:pathLst>
                <a:path w="23284" h="28122" extrusionOk="0">
                  <a:moveTo>
                    <a:pt x="20915" y="401"/>
                  </a:moveTo>
                  <a:lnTo>
                    <a:pt x="22817" y="27721"/>
                  </a:lnTo>
                  <a:lnTo>
                    <a:pt x="2369" y="27721"/>
                  </a:lnTo>
                  <a:lnTo>
                    <a:pt x="434" y="401"/>
                  </a:lnTo>
                  <a:close/>
                  <a:moveTo>
                    <a:pt x="0" y="1"/>
                  </a:moveTo>
                  <a:lnTo>
                    <a:pt x="1968" y="28121"/>
                  </a:lnTo>
                  <a:lnTo>
                    <a:pt x="23284" y="28121"/>
                  </a:lnTo>
                  <a:lnTo>
                    <a:pt x="21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7393486" y="2687119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7399682" y="2771856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0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7405196" y="2856593"/>
              <a:ext cx="431968" cy="8984"/>
            </a:xfrm>
            <a:custGeom>
              <a:avLst/>
              <a:gdLst/>
              <a:ahLst/>
              <a:cxnLst/>
              <a:rect l="l" t="t" r="r" b="b"/>
              <a:pathLst>
                <a:path w="20916" h="435" extrusionOk="0">
                  <a:moveTo>
                    <a:pt x="1" y="0"/>
                  </a:moveTo>
                  <a:lnTo>
                    <a:pt x="1" y="434"/>
                  </a:lnTo>
                  <a:lnTo>
                    <a:pt x="20916" y="434"/>
                  </a:lnTo>
                  <a:lnTo>
                    <a:pt x="20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7411392" y="2941331"/>
              <a:ext cx="431286" cy="8963"/>
            </a:xfrm>
            <a:custGeom>
              <a:avLst/>
              <a:gdLst/>
              <a:ahLst/>
              <a:cxnLst/>
              <a:rect l="l" t="t" r="r" b="b"/>
              <a:pathLst>
                <a:path w="20883" h="434" extrusionOk="0">
                  <a:moveTo>
                    <a:pt x="1" y="0"/>
                  </a:moveTo>
                  <a:lnTo>
                    <a:pt x="1" y="434"/>
                  </a:lnTo>
                  <a:lnTo>
                    <a:pt x="20882" y="434"/>
                  </a:lnTo>
                  <a:lnTo>
                    <a:pt x="20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7416906" y="3026749"/>
              <a:ext cx="431968" cy="8282"/>
            </a:xfrm>
            <a:custGeom>
              <a:avLst/>
              <a:gdLst/>
              <a:ahLst/>
              <a:cxnLst/>
              <a:rect l="l" t="t" r="r" b="b"/>
              <a:pathLst>
                <a:path w="20916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916" y="401"/>
                  </a:lnTo>
                  <a:lnTo>
                    <a:pt x="209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7423102" y="3111486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5744322" y="1576572"/>
              <a:ext cx="514557" cy="2099843"/>
            </a:xfrm>
            <a:custGeom>
              <a:avLst/>
              <a:gdLst/>
              <a:ahLst/>
              <a:cxnLst/>
              <a:rect l="l" t="t" r="r" b="b"/>
              <a:pathLst>
                <a:path w="24915" h="101675" extrusionOk="0">
                  <a:moveTo>
                    <a:pt x="7087" y="1"/>
                  </a:moveTo>
                  <a:cubicBezTo>
                    <a:pt x="3106" y="1"/>
                    <a:pt x="1" y="3442"/>
                    <a:pt x="464" y="7407"/>
                  </a:cubicBezTo>
                  <a:lnTo>
                    <a:pt x="8036" y="94269"/>
                  </a:lnTo>
                  <a:cubicBezTo>
                    <a:pt x="8469" y="98405"/>
                    <a:pt x="11905" y="101574"/>
                    <a:pt x="16075" y="101674"/>
                  </a:cubicBezTo>
                  <a:lnTo>
                    <a:pt x="24914" y="101674"/>
                  </a:lnTo>
                  <a:lnTo>
                    <a:pt x="16008" y="2"/>
                  </a:lnTo>
                  <a:lnTo>
                    <a:pt x="7202" y="2"/>
                  </a:lnTo>
                  <a:cubicBezTo>
                    <a:pt x="7163" y="1"/>
                    <a:pt x="7125" y="1"/>
                    <a:pt x="7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5781517" y="1576572"/>
              <a:ext cx="1231632" cy="2099864"/>
            </a:xfrm>
            <a:custGeom>
              <a:avLst/>
              <a:gdLst/>
              <a:ahLst/>
              <a:cxnLst/>
              <a:rect l="l" t="t" r="r" b="b"/>
              <a:pathLst>
                <a:path w="59636" h="101676" extrusionOk="0">
                  <a:moveTo>
                    <a:pt x="7087" y="1"/>
                  </a:moveTo>
                  <a:cubicBezTo>
                    <a:pt x="3106" y="1"/>
                    <a:pt x="1" y="3442"/>
                    <a:pt x="430" y="7407"/>
                  </a:cubicBezTo>
                  <a:lnTo>
                    <a:pt x="8036" y="94269"/>
                  </a:lnTo>
                  <a:cubicBezTo>
                    <a:pt x="8470" y="98405"/>
                    <a:pt x="11905" y="101574"/>
                    <a:pt x="16075" y="101674"/>
                  </a:cubicBezTo>
                  <a:lnTo>
                    <a:pt x="52434" y="101674"/>
                  </a:lnTo>
                  <a:cubicBezTo>
                    <a:pt x="52472" y="101675"/>
                    <a:pt x="52510" y="101675"/>
                    <a:pt x="52548" y="101675"/>
                  </a:cubicBezTo>
                  <a:cubicBezTo>
                    <a:pt x="56530" y="101675"/>
                    <a:pt x="59635" y="98201"/>
                    <a:pt x="59172" y="94269"/>
                  </a:cubicBezTo>
                  <a:lnTo>
                    <a:pt x="51600" y="7407"/>
                  </a:lnTo>
                  <a:cubicBezTo>
                    <a:pt x="51167" y="3237"/>
                    <a:pt x="47731" y="68"/>
                    <a:pt x="43561" y="2"/>
                  </a:cubicBezTo>
                  <a:lnTo>
                    <a:pt x="7202" y="2"/>
                  </a:lnTo>
                  <a:cubicBezTo>
                    <a:pt x="7164" y="1"/>
                    <a:pt x="7126" y="1"/>
                    <a:pt x="70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5818733" y="1611702"/>
              <a:ext cx="1157242" cy="2029583"/>
            </a:xfrm>
            <a:custGeom>
              <a:avLst/>
              <a:gdLst/>
              <a:ahLst/>
              <a:cxnLst/>
              <a:rect l="l" t="t" r="r" b="b"/>
              <a:pathLst>
                <a:path w="56034" h="98273" extrusionOk="0">
                  <a:moveTo>
                    <a:pt x="32356" y="0"/>
                  </a:moveTo>
                  <a:cubicBezTo>
                    <a:pt x="31752" y="0"/>
                    <a:pt x="31285" y="457"/>
                    <a:pt x="31285" y="1069"/>
                  </a:cubicBezTo>
                  <a:lnTo>
                    <a:pt x="31285" y="1336"/>
                  </a:lnTo>
                  <a:cubicBezTo>
                    <a:pt x="31252" y="2816"/>
                    <a:pt x="30052" y="3972"/>
                    <a:pt x="28611" y="3972"/>
                  </a:cubicBezTo>
                  <a:cubicBezTo>
                    <a:pt x="28591" y="3972"/>
                    <a:pt x="28570" y="3972"/>
                    <a:pt x="28550" y="3971"/>
                  </a:cubicBezTo>
                  <a:lnTo>
                    <a:pt x="19577" y="3971"/>
                  </a:lnTo>
                  <a:cubicBezTo>
                    <a:pt x="18009" y="3938"/>
                    <a:pt x="16708" y="2871"/>
                    <a:pt x="16374" y="1336"/>
                  </a:cubicBezTo>
                  <a:lnTo>
                    <a:pt x="16308" y="1069"/>
                  </a:lnTo>
                  <a:cubicBezTo>
                    <a:pt x="16174" y="436"/>
                    <a:pt x="15607" y="2"/>
                    <a:pt x="14973" y="2"/>
                  </a:cubicBezTo>
                  <a:lnTo>
                    <a:pt x="5533" y="2"/>
                  </a:lnTo>
                  <a:cubicBezTo>
                    <a:pt x="5495" y="1"/>
                    <a:pt x="5457" y="1"/>
                    <a:pt x="5420" y="1"/>
                  </a:cubicBezTo>
                  <a:cubicBezTo>
                    <a:pt x="2372" y="1"/>
                    <a:pt x="0" y="2642"/>
                    <a:pt x="330" y="5706"/>
                  </a:cubicBezTo>
                  <a:lnTo>
                    <a:pt x="7935" y="92568"/>
                  </a:lnTo>
                  <a:cubicBezTo>
                    <a:pt x="8269" y="95737"/>
                    <a:pt x="10937" y="98206"/>
                    <a:pt x="14140" y="98272"/>
                  </a:cubicBezTo>
                  <a:lnTo>
                    <a:pt x="50465" y="98272"/>
                  </a:lnTo>
                  <a:cubicBezTo>
                    <a:pt x="50485" y="98272"/>
                    <a:pt x="50504" y="98273"/>
                    <a:pt x="50523" y="98273"/>
                  </a:cubicBezTo>
                  <a:cubicBezTo>
                    <a:pt x="53598" y="98273"/>
                    <a:pt x="56034" y="95618"/>
                    <a:pt x="55669" y="92568"/>
                  </a:cubicBezTo>
                  <a:lnTo>
                    <a:pt x="48097" y="5706"/>
                  </a:lnTo>
                  <a:cubicBezTo>
                    <a:pt x="47764" y="2504"/>
                    <a:pt x="45095" y="35"/>
                    <a:pt x="41893" y="2"/>
                  </a:cubicBezTo>
                  <a:lnTo>
                    <a:pt x="32419" y="2"/>
                  </a:lnTo>
                  <a:cubicBezTo>
                    <a:pt x="32398" y="1"/>
                    <a:pt x="32377" y="0"/>
                    <a:pt x="32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6354604" y="1616555"/>
              <a:ext cx="31722" cy="29636"/>
            </a:xfrm>
            <a:custGeom>
              <a:avLst/>
              <a:gdLst/>
              <a:ahLst/>
              <a:cxnLst/>
              <a:rect l="l" t="t" r="r" b="b"/>
              <a:pathLst>
                <a:path w="1536" h="1435" extrusionOk="0">
                  <a:moveTo>
                    <a:pt x="701" y="0"/>
                  </a:moveTo>
                  <a:cubicBezTo>
                    <a:pt x="301" y="0"/>
                    <a:pt x="1" y="334"/>
                    <a:pt x="34" y="734"/>
                  </a:cubicBezTo>
                  <a:cubicBezTo>
                    <a:pt x="101" y="1135"/>
                    <a:pt x="435" y="1435"/>
                    <a:pt x="835" y="1435"/>
                  </a:cubicBezTo>
                  <a:cubicBezTo>
                    <a:pt x="1235" y="1435"/>
                    <a:pt x="1535" y="1101"/>
                    <a:pt x="1502" y="734"/>
                  </a:cubicBezTo>
                  <a:cubicBezTo>
                    <a:pt x="1435" y="301"/>
                    <a:pt x="1102" y="0"/>
                    <a:pt x="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6234055" y="1616555"/>
              <a:ext cx="82693" cy="29636"/>
            </a:xfrm>
            <a:custGeom>
              <a:avLst/>
              <a:gdLst/>
              <a:ahLst/>
              <a:cxnLst/>
              <a:rect l="l" t="t" r="r" b="b"/>
              <a:pathLst>
                <a:path w="4004" h="1435" extrusionOk="0">
                  <a:moveTo>
                    <a:pt x="701" y="0"/>
                  </a:moveTo>
                  <a:cubicBezTo>
                    <a:pt x="301" y="0"/>
                    <a:pt x="0" y="334"/>
                    <a:pt x="34" y="734"/>
                  </a:cubicBezTo>
                  <a:cubicBezTo>
                    <a:pt x="101" y="1135"/>
                    <a:pt x="434" y="1435"/>
                    <a:pt x="834" y="1435"/>
                  </a:cubicBezTo>
                  <a:lnTo>
                    <a:pt x="3303" y="1435"/>
                  </a:lnTo>
                  <a:cubicBezTo>
                    <a:pt x="3703" y="1435"/>
                    <a:pt x="4003" y="1101"/>
                    <a:pt x="3970" y="734"/>
                  </a:cubicBezTo>
                  <a:cubicBezTo>
                    <a:pt x="3903" y="301"/>
                    <a:pt x="3570" y="0"/>
                    <a:pt x="3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6710095" y="1677873"/>
              <a:ext cx="17245" cy="15861"/>
            </a:xfrm>
            <a:custGeom>
              <a:avLst/>
              <a:gdLst/>
              <a:ahLst/>
              <a:cxnLst/>
              <a:rect l="l" t="t" r="r" b="b"/>
              <a:pathLst>
                <a:path w="835" h="768" extrusionOk="0">
                  <a:moveTo>
                    <a:pt x="0" y="0"/>
                  </a:moveTo>
                  <a:lnTo>
                    <a:pt x="67" y="767"/>
                  </a:lnTo>
                  <a:lnTo>
                    <a:pt x="834" y="76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6677031" y="1662032"/>
              <a:ext cx="18608" cy="31702"/>
            </a:xfrm>
            <a:custGeom>
              <a:avLst/>
              <a:gdLst/>
              <a:ahLst/>
              <a:cxnLst/>
              <a:rect l="l" t="t" r="r" b="b"/>
              <a:pathLst>
                <a:path w="901" h="1535" extrusionOk="0">
                  <a:moveTo>
                    <a:pt x="0" y="0"/>
                  </a:moveTo>
                  <a:lnTo>
                    <a:pt x="67" y="767"/>
                  </a:lnTo>
                  <a:lnTo>
                    <a:pt x="134" y="1534"/>
                  </a:lnTo>
                  <a:lnTo>
                    <a:pt x="901" y="1534"/>
                  </a:lnTo>
                  <a:lnTo>
                    <a:pt x="834" y="76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6643945" y="1646171"/>
              <a:ext cx="20012" cy="47563"/>
            </a:xfrm>
            <a:custGeom>
              <a:avLst/>
              <a:gdLst/>
              <a:ahLst/>
              <a:cxnLst/>
              <a:rect l="l" t="t" r="r" b="b"/>
              <a:pathLst>
                <a:path w="969" h="2303" extrusionOk="0">
                  <a:moveTo>
                    <a:pt x="1" y="1"/>
                  </a:moveTo>
                  <a:lnTo>
                    <a:pt x="68" y="768"/>
                  </a:lnTo>
                  <a:lnTo>
                    <a:pt x="134" y="1535"/>
                  </a:lnTo>
                  <a:lnTo>
                    <a:pt x="201" y="2302"/>
                  </a:lnTo>
                  <a:lnTo>
                    <a:pt x="968" y="2302"/>
                  </a:lnTo>
                  <a:lnTo>
                    <a:pt x="902" y="1535"/>
                  </a:lnTo>
                  <a:lnTo>
                    <a:pt x="835" y="76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5911649" y="1647555"/>
              <a:ext cx="79925" cy="46179"/>
            </a:xfrm>
            <a:custGeom>
              <a:avLst/>
              <a:gdLst/>
              <a:ahLst/>
              <a:cxnLst/>
              <a:rect l="l" t="t" r="r" b="b"/>
              <a:pathLst>
                <a:path w="3870" h="2236" extrusionOk="0">
                  <a:moveTo>
                    <a:pt x="3036" y="568"/>
                  </a:moveTo>
                  <a:lnTo>
                    <a:pt x="3136" y="1668"/>
                  </a:lnTo>
                  <a:lnTo>
                    <a:pt x="2002" y="1668"/>
                  </a:lnTo>
                  <a:lnTo>
                    <a:pt x="1902" y="568"/>
                  </a:lnTo>
                  <a:close/>
                  <a:moveTo>
                    <a:pt x="0" y="1"/>
                  </a:moveTo>
                  <a:lnTo>
                    <a:pt x="200" y="2235"/>
                  </a:lnTo>
                  <a:lnTo>
                    <a:pt x="3570" y="2235"/>
                  </a:lnTo>
                  <a:lnTo>
                    <a:pt x="3503" y="1668"/>
                  </a:lnTo>
                  <a:lnTo>
                    <a:pt x="3870" y="1668"/>
                  </a:lnTo>
                  <a:lnTo>
                    <a:pt x="3770" y="568"/>
                  </a:lnTo>
                  <a:lnTo>
                    <a:pt x="3403" y="568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5868939" y="2222107"/>
              <a:ext cx="1106354" cy="1419178"/>
            </a:xfrm>
            <a:custGeom>
              <a:avLst/>
              <a:gdLst/>
              <a:ahLst/>
              <a:cxnLst/>
              <a:rect l="l" t="t" r="r" b="b"/>
              <a:pathLst>
                <a:path w="53570" h="68717" extrusionOk="0">
                  <a:moveTo>
                    <a:pt x="0" y="0"/>
                  </a:moveTo>
                  <a:lnTo>
                    <a:pt x="5504" y="63012"/>
                  </a:lnTo>
                  <a:cubicBezTo>
                    <a:pt x="5838" y="66181"/>
                    <a:pt x="8506" y="68650"/>
                    <a:pt x="11709" y="68716"/>
                  </a:cubicBezTo>
                  <a:lnTo>
                    <a:pt x="48034" y="68716"/>
                  </a:lnTo>
                  <a:cubicBezTo>
                    <a:pt x="48054" y="68716"/>
                    <a:pt x="48073" y="68717"/>
                    <a:pt x="48092" y="68717"/>
                  </a:cubicBezTo>
                  <a:cubicBezTo>
                    <a:pt x="51167" y="68717"/>
                    <a:pt x="53570" y="66062"/>
                    <a:pt x="53238" y="63012"/>
                  </a:cubicBezTo>
                  <a:lnTo>
                    <a:pt x="477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5967493" y="3327801"/>
              <a:ext cx="501463" cy="232898"/>
            </a:xfrm>
            <a:custGeom>
              <a:avLst/>
              <a:gdLst/>
              <a:ahLst/>
              <a:cxnLst/>
              <a:rect l="l" t="t" r="r" b="b"/>
              <a:pathLst>
                <a:path w="24281" h="11277" extrusionOk="0">
                  <a:moveTo>
                    <a:pt x="2344" y="0"/>
                  </a:moveTo>
                  <a:cubicBezTo>
                    <a:pt x="1036" y="0"/>
                    <a:pt x="1" y="1154"/>
                    <a:pt x="165" y="2469"/>
                  </a:cubicBezTo>
                  <a:lnTo>
                    <a:pt x="732" y="8807"/>
                  </a:lnTo>
                  <a:cubicBezTo>
                    <a:pt x="866" y="10175"/>
                    <a:pt x="2000" y="11242"/>
                    <a:pt x="3401" y="11275"/>
                  </a:cubicBezTo>
                  <a:lnTo>
                    <a:pt x="21881" y="11275"/>
                  </a:lnTo>
                  <a:cubicBezTo>
                    <a:pt x="21900" y="11276"/>
                    <a:pt x="21919" y="11276"/>
                    <a:pt x="21938" y="11276"/>
                  </a:cubicBezTo>
                  <a:cubicBezTo>
                    <a:pt x="23277" y="11276"/>
                    <a:pt x="24280" y="10123"/>
                    <a:pt x="24149" y="8807"/>
                  </a:cubicBezTo>
                  <a:lnTo>
                    <a:pt x="23582" y="2469"/>
                  </a:lnTo>
                  <a:cubicBezTo>
                    <a:pt x="23448" y="1068"/>
                    <a:pt x="22314" y="34"/>
                    <a:pt x="20913" y="1"/>
                  </a:cubicBezTo>
                  <a:lnTo>
                    <a:pt x="2400" y="1"/>
                  </a:lnTo>
                  <a:cubicBezTo>
                    <a:pt x="2381" y="0"/>
                    <a:pt x="2363" y="0"/>
                    <a:pt x="2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6469659" y="3327119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402" y="0"/>
                  </a:moveTo>
                  <a:cubicBezTo>
                    <a:pt x="1035" y="0"/>
                    <a:pt x="1" y="1168"/>
                    <a:pt x="134" y="2502"/>
                  </a:cubicBezTo>
                  <a:lnTo>
                    <a:pt x="701" y="8840"/>
                  </a:lnTo>
                  <a:cubicBezTo>
                    <a:pt x="835" y="10208"/>
                    <a:pt x="2002" y="11275"/>
                    <a:pt x="3370" y="11308"/>
                  </a:cubicBezTo>
                  <a:lnTo>
                    <a:pt x="9741" y="11308"/>
                  </a:lnTo>
                  <a:cubicBezTo>
                    <a:pt x="9760" y="11309"/>
                    <a:pt x="9778" y="11309"/>
                    <a:pt x="9797" y="11309"/>
                  </a:cubicBezTo>
                  <a:cubicBezTo>
                    <a:pt x="11105" y="11309"/>
                    <a:pt x="12140" y="10156"/>
                    <a:pt x="11976" y="8840"/>
                  </a:cubicBezTo>
                  <a:lnTo>
                    <a:pt x="11442" y="2502"/>
                  </a:lnTo>
                  <a:cubicBezTo>
                    <a:pt x="11275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6720421" y="3327119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402" y="0"/>
                  </a:moveTo>
                  <a:cubicBezTo>
                    <a:pt x="1068" y="0"/>
                    <a:pt x="1" y="1168"/>
                    <a:pt x="167" y="2502"/>
                  </a:cubicBezTo>
                  <a:lnTo>
                    <a:pt x="701" y="8840"/>
                  </a:lnTo>
                  <a:cubicBezTo>
                    <a:pt x="835" y="10208"/>
                    <a:pt x="2002" y="11275"/>
                    <a:pt x="3403" y="11308"/>
                  </a:cubicBezTo>
                  <a:lnTo>
                    <a:pt x="9741" y="11308"/>
                  </a:lnTo>
                  <a:cubicBezTo>
                    <a:pt x="9760" y="11309"/>
                    <a:pt x="9778" y="11309"/>
                    <a:pt x="9797" y="11309"/>
                  </a:cubicBezTo>
                  <a:cubicBezTo>
                    <a:pt x="11105" y="11309"/>
                    <a:pt x="12141" y="10156"/>
                    <a:pt x="12009" y="8840"/>
                  </a:cubicBezTo>
                  <a:lnTo>
                    <a:pt x="11442" y="2502"/>
                  </a:lnTo>
                  <a:cubicBezTo>
                    <a:pt x="11309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5945457" y="3074271"/>
              <a:ext cx="250040" cy="232898"/>
            </a:xfrm>
            <a:custGeom>
              <a:avLst/>
              <a:gdLst/>
              <a:ahLst/>
              <a:cxnLst/>
              <a:rect l="l" t="t" r="r" b="b"/>
              <a:pathLst>
                <a:path w="12107" h="11277" extrusionOk="0">
                  <a:moveTo>
                    <a:pt x="2376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732" y="8808"/>
                  </a:lnTo>
                  <a:cubicBezTo>
                    <a:pt x="865" y="10175"/>
                    <a:pt x="1999" y="11243"/>
                    <a:pt x="3367" y="11276"/>
                  </a:cubicBezTo>
                  <a:lnTo>
                    <a:pt x="9738" y="11276"/>
                  </a:lnTo>
                  <a:cubicBezTo>
                    <a:pt x="11072" y="11276"/>
                    <a:pt x="12106" y="10142"/>
                    <a:pt x="11973" y="8808"/>
                  </a:cubicBezTo>
                  <a:lnTo>
                    <a:pt x="11439" y="2470"/>
                  </a:lnTo>
                  <a:cubicBezTo>
                    <a:pt x="11306" y="1069"/>
                    <a:pt x="10138" y="1"/>
                    <a:pt x="8771" y="1"/>
                  </a:cubicBezTo>
                  <a:lnTo>
                    <a:pt x="2433" y="1"/>
                  </a:lnTo>
                  <a:cubicBezTo>
                    <a:pt x="2414" y="1"/>
                    <a:pt x="2395" y="1"/>
                    <a:pt x="2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6196220" y="3074271"/>
              <a:ext cx="250721" cy="232898"/>
            </a:xfrm>
            <a:custGeom>
              <a:avLst/>
              <a:gdLst/>
              <a:ahLst/>
              <a:cxnLst/>
              <a:rect l="l" t="t" r="r" b="b"/>
              <a:pathLst>
                <a:path w="12140" h="11277" extrusionOk="0">
                  <a:moveTo>
                    <a:pt x="2344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698" y="8808"/>
                  </a:lnTo>
                  <a:cubicBezTo>
                    <a:pt x="865" y="10175"/>
                    <a:pt x="1999" y="11243"/>
                    <a:pt x="3400" y="11276"/>
                  </a:cubicBezTo>
                  <a:lnTo>
                    <a:pt x="9738" y="11276"/>
                  </a:lnTo>
                  <a:cubicBezTo>
                    <a:pt x="11072" y="11276"/>
                    <a:pt x="12140" y="10142"/>
                    <a:pt x="12006" y="8808"/>
                  </a:cubicBezTo>
                  <a:lnTo>
                    <a:pt x="11439" y="2470"/>
                  </a:lnTo>
                  <a:cubicBezTo>
                    <a:pt x="11306" y="1069"/>
                    <a:pt x="10138" y="1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6447623" y="3073589"/>
              <a:ext cx="250081" cy="233580"/>
            </a:xfrm>
            <a:custGeom>
              <a:avLst/>
              <a:gdLst/>
              <a:ahLst/>
              <a:cxnLst/>
              <a:rect l="l" t="t" r="r" b="b"/>
              <a:pathLst>
                <a:path w="12109" h="11310" extrusionOk="0">
                  <a:moveTo>
                    <a:pt x="2402" y="1"/>
                  </a:moveTo>
                  <a:cubicBezTo>
                    <a:pt x="1034" y="1"/>
                    <a:pt x="0" y="1135"/>
                    <a:pt x="134" y="2469"/>
                  </a:cubicBezTo>
                  <a:lnTo>
                    <a:pt x="701" y="8841"/>
                  </a:lnTo>
                  <a:cubicBezTo>
                    <a:pt x="834" y="10208"/>
                    <a:pt x="1968" y="11276"/>
                    <a:pt x="3369" y="11309"/>
                  </a:cubicBezTo>
                  <a:lnTo>
                    <a:pt x="9707" y="11309"/>
                  </a:lnTo>
                  <a:cubicBezTo>
                    <a:pt x="11041" y="11309"/>
                    <a:pt x="12109" y="10175"/>
                    <a:pt x="11975" y="8841"/>
                  </a:cubicBezTo>
                  <a:lnTo>
                    <a:pt x="11408" y="2469"/>
                  </a:lnTo>
                  <a:cubicBezTo>
                    <a:pt x="11275" y="1102"/>
                    <a:pt x="10141" y="34"/>
                    <a:pt x="8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6698385" y="3073589"/>
              <a:ext cx="250783" cy="233580"/>
            </a:xfrm>
            <a:custGeom>
              <a:avLst/>
              <a:gdLst/>
              <a:ahLst/>
              <a:cxnLst/>
              <a:rect l="l" t="t" r="r" b="b"/>
              <a:pathLst>
                <a:path w="12143" h="11310" extrusionOk="0">
                  <a:moveTo>
                    <a:pt x="2402" y="1"/>
                  </a:moveTo>
                  <a:cubicBezTo>
                    <a:pt x="1068" y="1"/>
                    <a:pt x="0" y="1135"/>
                    <a:pt x="134" y="2469"/>
                  </a:cubicBezTo>
                  <a:lnTo>
                    <a:pt x="701" y="8841"/>
                  </a:lnTo>
                  <a:cubicBezTo>
                    <a:pt x="834" y="10208"/>
                    <a:pt x="2002" y="11276"/>
                    <a:pt x="3403" y="11309"/>
                  </a:cubicBezTo>
                  <a:lnTo>
                    <a:pt x="9740" y="11309"/>
                  </a:lnTo>
                  <a:cubicBezTo>
                    <a:pt x="11075" y="11309"/>
                    <a:pt x="12142" y="10175"/>
                    <a:pt x="11975" y="8841"/>
                  </a:cubicBezTo>
                  <a:lnTo>
                    <a:pt x="11442" y="2469"/>
                  </a:lnTo>
                  <a:cubicBezTo>
                    <a:pt x="11308" y="1102"/>
                    <a:pt x="10141" y="34"/>
                    <a:pt x="8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5922719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4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732" y="8808"/>
                  </a:lnTo>
                  <a:cubicBezTo>
                    <a:pt x="865" y="10209"/>
                    <a:pt x="1999" y="11276"/>
                    <a:pt x="3400" y="11276"/>
                  </a:cubicBezTo>
                  <a:lnTo>
                    <a:pt x="9738" y="11276"/>
                  </a:lnTo>
                  <a:cubicBezTo>
                    <a:pt x="9757" y="11277"/>
                    <a:pt x="9776" y="11277"/>
                    <a:pt x="9794" y="11277"/>
                  </a:cubicBezTo>
                  <a:cubicBezTo>
                    <a:pt x="11102" y="11277"/>
                    <a:pt x="12138" y="10123"/>
                    <a:pt x="12007" y="8808"/>
                  </a:cubicBezTo>
                  <a:lnTo>
                    <a:pt x="11440" y="2470"/>
                  </a:lnTo>
                  <a:cubicBezTo>
                    <a:pt x="11306" y="1069"/>
                    <a:pt x="10139" y="35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6174163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08"/>
                  </a:lnTo>
                  <a:cubicBezTo>
                    <a:pt x="866" y="10209"/>
                    <a:pt x="2000" y="11276"/>
                    <a:pt x="3401" y="11276"/>
                  </a:cubicBezTo>
                  <a:lnTo>
                    <a:pt x="9739" y="11276"/>
                  </a:lnTo>
                  <a:cubicBezTo>
                    <a:pt x="9757" y="11277"/>
                    <a:pt x="9776" y="11277"/>
                    <a:pt x="9794" y="11277"/>
                  </a:cubicBezTo>
                  <a:cubicBezTo>
                    <a:pt x="11103" y="11277"/>
                    <a:pt x="12139" y="10123"/>
                    <a:pt x="12007" y="8808"/>
                  </a:cubicBezTo>
                  <a:lnTo>
                    <a:pt x="11440" y="2470"/>
                  </a:lnTo>
                  <a:cubicBezTo>
                    <a:pt x="11306" y="1069"/>
                    <a:pt x="10139" y="35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6424925" y="2820059"/>
              <a:ext cx="251382" cy="232898"/>
            </a:xfrm>
            <a:custGeom>
              <a:avLst/>
              <a:gdLst/>
              <a:ahLst/>
              <a:cxnLst/>
              <a:rect l="l" t="t" r="r" b="b"/>
              <a:pathLst>
                <a:path w="12172" h="11277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08"/>
                  </a:lnTo>
                  <a:cubicBezTo>
                    <a:pt x="866" y="10209"/>
                    <a:pt x="2000" y="11276"/>
                    <a:pt x="3401" y="11276"/>
                  </a:cubicBezTo>
                  <a:lnTo>
                    <a:pt x="9739" y="11276"/>
                  </a:lnTo>
                  <a:cubicBezTo>
                    <a:pt x="9758" y="11277"/>
                    <a:pt x="9777" y="11277"/>
                    <a:pt x="9796" y="11277"/>
                  </a:cubicBezTo>
                  <a:cubicBezTo>
                    <a:pt x="11136" y="11277"/>
                    <a:pt x="12171" y="10123"/>
                    <a:pt x="12007" y="8808"/>
                  </a:cubicBezTo>
                  <a:lnTo>
                    <a:pt x="11473" y="2470"/>
                  </a:lnTo>
                  <a:cubicBezTo>
                    <a:pt x="11306" y="1069"/>
                    <a:pt x="10172" y="35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6676370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3" y="1"/>
                  </a:moveTo>
                  <a:cubicBezTo>
                    <a:pt x="1004" y="1"/>
                    <a:pt x="1" y="1154"/>
                    <a:pt x="132" y="2470"/>
                  </a:cubicBezTo>
                  <a:lnTo>
                    <a:pt x="699" y="8808"/>
                  </a:lnTo>
                  <a:cubicBezTo>
                    <a:pt x="833" y="10209"/>
                    <a:pt x="2000" y="11276"/>
                    <a:pt x="3368" y="11276"/>
                  </a:cubicBezTo>
                  <a:lnTo>
                    <a:pt x="9739" y="11276"/>
                  </a:lnTo>
                  <a:cubicBezTo>
                    <a:pt x="9758" y="11277"/>
                    <a:pt x="9776" y="11277"/>
                    <a:pt x="9795" y="11277"/>
                  </a:cubicBezTo>
                  <a:cubicBezTo>
                    <a:pt x="11103" y="11277"/>
                    <a:pt x="12138" y="10123"/>
                    <a:pt x="11974" y="8808"/>
                  </a:cubicBezTo>
                  <a:lnTo>
                    <a:pt x="11407" y="2470"/>
                  </a:lnTo>
                  <a:cubicBezTo>
                    <a:pt x="11273" y="1069"/>
                    <a:pt x="10139" y="35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5900662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45" y="0"/>
                  </a:moveTo>
                  <a:cubicBezTo>
                    <a:pt x="1036" y="0"/>
                    <a:pt x="1" y="1154"/>
                    <a:pt x="165" y="2469"/>
                  </a:cubicBezTo>
                  <a:lnTo>
                    <a:pt x="699" y="8841"/>
                  </a:lnTo>
                  <a:cubicBezTo>
                    <a:pt x="866" y="10208"/>
                    <a:pt x="2000" y="11276"/>
                    <a:pt x="3401" y="11309"/>
                  </a:cubicBezTo>
                  <a:lnTo>
                    <a:pt x="9739" y="11309"/>
                  </a:lnTo>
                  <a:cubicBezTo>
                    <a:pt x="11107" y="11309"/>
                    <a:pt x="12174" y="10142"/>
                    <a:pt x="12007" y="8807"/>
                  </a:cubicBezTo>
                  <a:lnTo>
                    <a:pt x="11440" y="2469"/>
                  </a:lnTo>
                  <a:cubicBezTo>
                    <a:pt x="11307" y="1102"/>
                    <a:pt x="10139" y="34"/>
                    <a:pt x="8772" y="1"/>
                  </a:cubicBezTo>
                  <a:lnTo>
                    <a:pt x="2400" y="1"/>
                  </a:lnTo>
                  <a:cubicBezTo>
                    <a:pt x="2382" y="1"/>
                    <a:pt x="2363" y="0"/>
                    <a:pt x="2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6152106" y="2566550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345" y="0"/>
                  </a:moveTo>
                  <a:cubicBezTo>
                    <a:pt x="1037" y="0"/>
                    <a:pt x="1" y="1154"/>
                    <a:pt x="132" y="2469"/>
                  </a:cubicBezTo>
                  <a:lnTo>
                    <a:pt x="699" y="8841"/>
                  </a:lnTo>
                  <a:cubicBezTo>
                    <a:pt x="833" y="10208"/>
                    <a:pt x="2000" y="11276"/>
                    <a:pt x="3368" y="11309"/>
                  </a:cubicBezTo>
                  <a:lnTo>
                    <a:pt x="9739" y="11309"/>
                  </a:lnTo>
                  <a:cubicBezTo>
                    <a:pt x="11074" y="11309"/>
                    <a:pt x="12141" y="10142"/>
                    <a:pt x="11974" y="8807"/>
                  </a:cubicBezTo>
                  <a:lnTo>
                    <a:pt x="11440" y="2469"/>
                  </a:lnTo>
                  <a:cubicBezTo>
                    <a:pt x="11274" y="1102"/>
                    <a:pt x="10140" y="34"/>
                    <a:pt x="8739" y="1"/>
                  </a:cubicBezTo>
                  <a:lnTo>
                    <a:pt x="2401" y="1"/>
                  </a:lnTo>
                  <a:cubicBezTo>
                    <a:pt x="2382" y="1"/>
                    <a:pt x="2363" y="0"/>
                    <a:pt x="2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6402889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44" y="0"/>
                  </a:moveTo>
                  <a:cubicBezTo>
                    <a:pt x="1036" y="0"/>
                    <a:pt x="0" y="1154"/>
                    <a:pt x="165" y="2469"/>
                  </a:cubicBezTo>
                  <a:lnTo>
                    <a:pt x="698" y="8841"/>
                  </a:lnTo>
                  <a:cubicBezTo>
                    <a:pt x="832" y="10208"/>
                    <a:pt x="1999" y="11276"/>
                    <a:pt x="3400" y="11309"/>
                  </a:cubicBezTo>
                  <a:lnTo>
                    <a:pt x="9738" y="11309"/>
                  </a:lnTo>
                  <a:cubicBezTo>
                    <a:pt x="11106" y="11309"/>
                    <a:pt x="12173" y="10142"/>
                    <a:pt x="12007" y="8807"/>
                  </a:cubicBezTo>
                  <a:lnTo>
                    <a:pt x="11439" y="2469"/>
                  </a:lnTo>
                  <a:cubicBezTo>
                    <a:pt x="11306" y="1102"/>
                    <a:pt x="10139" y="34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0"/>
                    <a:pt x="2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6653652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76" y="0"/>
                  </a:moveTo>
                  <a:cubicBezTo>
                    <a:pt x="1036" y="0"/>
                    <a:pt x="0" y="1154"/>
                    <a:pt x="165" y="2469"/>
                  </a:cubicBezTo>
                  <a:lnTo>
                    <a:pt x="732" y="8841"/>
                  </a:lnTo>
                  <a:cubicBezTo>
                    <a:pt x="865" y="10208"/>
                    <a:pt x="1999" y="11276"/>
                    <a:pt x="3400" y="11309"/>
                  </a:cubicBezTo>
                  <a:lnTo>
                    <a:pt x="9738" y="11309"/>
                  </a:lnTo>
                  <a:cubicBezTo>
                    <a:pt x="11106" y="11309"/>
                    <a:pt x="12173" y="10142"/>
                    <a:pt x="12007" y="8807"/>
                  </a:cubicBezTo>
                  <a:lnTo>
                    <a:pt x="11439" y="2469"/>
                  </a:lnTo>
                  <a:cubicBezTo>
                    <a:pt x="11306" y="1102"/>
                    <a:pt x="10139" y="34"/>
                    <a:pt x="8771" y="1"/>
                  </a:cubicBezTo>
                  <a:lnTo>
                    <a:pt x="2433" y="1"/>
                  </a:lnTo>
                  <a:cubicBezTo>
                    <a:pt x="2414" y="1"/>
                    <a:pt x="2395" y="0"/>
                    <a:pt x="2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5878584" y="2312359"/>
              <a:ext cx="250742" cy="233559"/>
            </a:xfrm>
            <a:custGeom>
              <a:avLst/>
              <a:gdLst/>
              <a:ahLst/>
              <a:cxnLst/>
              <a:rect l="l" t="t" r="r" b="b"/>
              <a:pathLst>
                <a:path w="12141" h="11309" extrusionOk="0">
                  <a:moveTo>
                    <a:pt x="2402" y="0"/>
                  </a:moveTo>
                  <a:cubicBezTo>
                    <a:pt x="1068" y="0"/>
                    <a:pt x="0" y="1134"/>
                    <a:pt x="167" y="2469"/>
                  </a:cubicBezTo>
                  <a:lnTo>
                    <a:pt x="701" y="8840"/>
                  </a:lnTo>
                  <a:cubicBezTo>
                    <a:pt x="834" y="10208"/>
                    <a:pt x="2002" y="11275"/>
                    <a:pt x="3403" y="11308"/>
                  </a:cubicBezTo>
                  <a:lnTo>
                    <a:pt x="9740" y="11308"/>
                  </a:lnTo>
                  <a:cubicBezTo>
                    <a:pt x="9759" y="11309"/>
                    <a:pt x="9778" y="11309"/>
                    <a:pt x="9796" y="11309"/>
                  </a:cubicBezTo>
                  <a:cubicBezTo>
                    <a:pt x="11104" y="11309"/>
                    <a:pt x="12140" y="10156"/>
                    <a:pt x="12009" y="8840"/>
                  </a:cubicBezTo>
                  <a:lnTo>
                    <a:pt x="11442" y="2469"/>
                  </a:lnTo>
                  <a:cubicBezTo>
                    <a:pt x="11308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6129347" y="2312359"/>
              <a:ext cx="250783" cy="233559"/>
            </a:xfrm>
            <a:custGeom>
              <a:avLst/>
              <a:gdLst/>
              <a:ahLst/>
              <a:cxnLst/>
              <a:rect l="l" t="t" r="r" b="b"/>
              <a:pathLst>
                <a:path w="12143" h="11309" extrusionOk="0">
                  <a:moveTo>
                    <a:pt x="2402" y="0"/>
                  </a:moveTo>
                  <a:cubicBezTo>
                    <a:pt x="1068" y="0"/>
                    <a:pt x="0" y="1134"/>
                    <a:pt x="167" y="2469"/>
                  </a:cubicBezTo>
                  <a:lnTo>
                    <a:pt x="734" y="8840"/>
                  </a:lnTo>
                  <a:cubicBezTo>
                    <a:pt x="867" y="10208"/>
                    <a:pt x="2002" y="11275"/>
                    <a:pt x="3403" y="11308"/>
                  </a:cubicBezTo>
                  <a:lnTo>
                    <a:pt x="9740" y="11308"/>
                  </a:lnTo>
                  <a:cubicBezTo>
                    <a:pt x="11075" y="11308"/>
                    <a:pt x="12142" y="10174"/>
                    <a:pt x="12009" y="8840"/>
                  </a:cubicBezTo>
                  <a:lnTo>
                    <a:pt x="11442" y="2469"/>
                  </a:lnTo>
                  <a:cubicBezTo>
                    <a:pt x="11308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6380791" y="2312359"/>
              <a:ext cx="250742" cy="233559"/>
            </a:xfrm>
            <a:custGeom>
              <a:avLst/>
              <a:gdLst/>
              <a:ahLst/>
              <a:cxnLst/>
              <a:rect l="l" t="t" r="r" b="b"/>
              <a:pathLst>
                <a:path w="12141" h="11309" extrusionOk="0">
                  <a:moveTo>
                    <a:pt x="2402" y="0"/>
                  </a:moveTo>
                  <a:cubicBezTo>
                    <a:pt x="1068" y="0"/>
                    <a:pt x="1" y="1134"/>
                    <a:pt x="167" y="2469"/>
                  </a:cubicBezTo>
                  <a:lnTo>
                    <a:pt x="701" y="8840"/>
                  </a:lnTo>
                  <a:cubicBezTo>
                    <a:pt x="868" y="10208"/>
                    <a:pt x="2002" y="11275"/>
                    <a:pt x="3403" y="11308"/>
                  </a:cubicBezTo>
                  <a:lnTo>
                    <a:pt x="9741" y="11308"/>
                  </a:lnTo>
                  <a:cubicBezTo>
                    <a:pt x="9759" y="11309"/>
                    <a:pt x="9778" y="11309"/>
                    <a:pt x="9797" y="11309"/>
                  </a:cubicBezTo>
                  <a:cubicBezTo>
                    <a:pt x="11105" y="11309"/>
                    <a:pt x="12141" y="10156"/>
                    <a:pt x="12009" y="8840"/>
                  </a:cubicBezTo>
                  <a:lnTo>
                    <a:pt x="11442" y="2469"/>
                  </a:lnTo>
                  <a:cubicBezTo>
                    <a:pt x="11309" y="1101"/>
                    <a:pt x="10141" y="34"/>
                    <a:pt x="8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6631595" y="2312338"/>
              <a:ext cx="251382" cy="233580"/>
            </a:xfrm>
            <a:custGeom>
              <a:avLst/>
              <a:gdLst/>
              <a:ahLst/>
              <a:cxnLst/>
              <a:rect l="l" t="t" r="r" b="b"/>
              <a:pathLst>
                <a:path w="12172" h="11310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41"/>
                  </a:lnTo>
                  <a:cubicBezTo>
                    <a:pt x="866" y="10209"/>
                    <a:pt x="2000" y="11276"/>
                    <a:pt x="3401" y="11309"/>
                  </a:cubicBezTo>
                  <a:lnTo>
                    <a:pt x="9739" y="11309"/>
                  </a:lnTo>
                  <a:cubicBezTo>
                    <a:pt x="9758" y="11310"/>
                    <a:pt x="9777" y="11310"/>
                    <a:pt x="9796" y="11310"/>
                  </a:cubicBezTo>
                  <a:cubicBezTo>
                    <a:pt x="11136" y="11310"/>
                    <a:pt x="12172" y="10157"/>
                    <a:pt x="12007" y="8841"/>
                  </a:cubicBezTo>
                  <a:lnTo>
                    <a:pt x="11473" y="2470"/>
                  </a:lnTo>
                  <a:cubicBezTo>
                    <a:pt x="11307" y="1102"/>
                    <a:pt x="10172" y="35"/>
                    <a:pt x="8771" y="1"/>
                  </a:cubicBezTo>
                  <a:lnTo>
                    <a:pt x="2400" y="1"/>
                  </a:lnTo>
                  <a:cubicBezTo>
                    <a:pt x="2382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6347045" y="2020952"/>
              <a:ext cx="67534" cy="140540"/>
            </a:xfrm>
            <a:custGeom>
              <a:avLst/>
              <a:gdLst/>
              <a:ahLst/>
              <a:cxnLst/>
              <a:rect l="l" t="t" r="r" b="b"/>
              <a:pathLst>
                <a:path w="3270" h="6805" extrusionOk="0">
                  <a:moveTo>
                    <a:pt x="0" y="0"/>
                  </a:moveTo>
                  <a:lnTo>
                    <a:pt x="67" y="1034"/>
                  </a:lnTo>
                  <a:lnTo>
                    <a:pt x="1501" y="1034"/>
                  </a:lnTo>
                  <a:lnTo>
                    <a:pt x="2001" y="6805"/>
                  </a:lnTo>
                  <a:lnTo>
                    <a:pt x="3269" y="6805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6438659" y="2129109"/>
              <a:ext cx="35853" cy="33767"/>
            </a:xfrm>
            <a:custGeom>
              <a:avLst/>
              <a:gdLst/>
              <a:ahLst/>
              <a:cxnLst/>
              <a:rect l="l" t="t" r="r" b="b"/>
              <a:pathLst>
                <a:path w="1736" h="1635" extrusionOk="0">
                  <a:moveTo>
                    <a:pt x="801" y="0"/>
                  </a:moveTo>
                  <a:cubicBezTo>
                    <a:pt x="367" y="0"/>
                    <a:pt x="1" y="367"/>
                    <a:pt x="67" y="834"/>
                  </a:cubicBezTo>
                  <a:cubicBezTo>
                    <a:pt x="101" y="1268"/>
                    <a:pt x="501" y="1635"/>
                    <a:pt x="935" y="1635"/>
                  </a:cubicBezTo>
                  <a:cubicBezTo>
                    <a:pt x="1368" y="1635"/>
                    <a:pt x="1735" y="1268"/>
                    <a:pt x="1668" y="834"/>
                  </a:cubicBezTo>
                  <a:cubicBezTo>
                    <a:pt x="1635" y="367"/>
                    <a:pt x="1268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6473108" y="2020952"/>
              <a:ext cx="110243" cy="139859"/>
            </a:xfrm>
            <a:custGeom>
              <a:avLst/>
              <a:gdLst/>
              <a:ahLst/>
              <a:cxnLst/>
              <a:rect l="l" t="t" r="r" b="b"/>
              <a:pathLst>
                <a:path w="5338" h="6772" extrusionOk="0">
                  <a:moveTo>
                    <a:pt x="0" y="0"/>
                  </a:moveTo>
                  <a:lnTo>
                    <a:pt x="201" y="2235"/>
                  </a:lnTo>
                  <a:lnTo>
                    <a:pt x="1368" y="2235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8" y="6772"/>
                  </a:lnTo>
                  <a:lnTo>
                    <a:pt x="3236" y="6772"/>
                  </a:lnTo>
                  <a:lnTo>
                    <a:pt x="5338" y="834"/>
                  </a:lnTo>
                  <a:lnTo>
                    <a:pt x="5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6595040" y="2020250"/>
              <a:ext cx="110243" cy="140561"/>
            </a:xfrm>
            <a:custGeom>
              <a:avLst/>
              <a:gdLst/>
              <a:ahLst/>
              <a:cxnLst/>
              <a:rect l="l" t="t" r="r" b="b"/>
              <a:pathLst>
                <a:path w="5338" h="6806" extrusionOk="0">
                  <a:moveTo>
                    <a:pt x="1" y="1"/>
                  </a:moveTo>
                  <a:lnTo>
                    <a:pt x="201" y="2236"/>
                  </a:lnTo>
                  <a:lnTo>
                    <a:pt x="1368" y="2236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9" y="6806"/>
                  </a:lnTo>
                  <a:lnTo>
                    <a:pt x="3236" y="6806"/>
                  </a:lnTo>
                  <a:lnTo>
                    <a:pt x="5338" y="868"/>
                  </a:lnTo>
                  <a:lnTo>
                    <a:pt x="527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6716972" y="2020250"/>
              <a:ext cx="110945" cy="140561"/>
            </a:xfrm>
            <a:custGeom>
              <a:avLst/>
              <a:gdLst/>
              <a:ahLst/>
              <a:cxnLst/>
              <a:rect l="l" t="t" r="r" b="b"/>
              <a:pathLst>
                <a:path w="5372" h="6806" extrusionOk="0">
                  <a:moveTo>
                    <a:pt x="1" y="1"/>
                  </a:moveTo>
                  <a:lnTo>
                    <a:pt x="201" y="2236"/>
                  </a:lnTo>
                  <a:lnTo>
                    <a:pt x="1368" y="2236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9" y="6806"/>
                  </a:lnTo>
                  <a:lnTo>
                    <a:pt x="3236" y="6806"/>
                  </a:lnTo>
                  <a:lnTo>
                    <a:pt x="5371" y="868"/>
                  </a:lnTo>
                  <a:lnTo>
                    <a:pt x="527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6191346" y="3401510"/>
              <a:ext cx="64085" cy="74432"/>
            </a:xfrm>
            <a:custGeom>
              <a:avLst/>
              <a:gdLst/>
              <a:ahLst/>
              <a:cxnLst/>
              <a:rect l="l" t="t" r="r" b="b"/>
              <a:pathLst>
                <a:path w="3103" h="3604" extrusionOk="0">
                  <a:moveTo>
                    <a:pt x="1435" y="535"/>
                  </a:moveTo>
                  <a:cubicBezTo>
                    <a:pt x="1935" y="535"/>
                    <a:pt x="2269" y="968"/>
                    <a:pt x="2369" y="1802"/>
                  </a:cubicBezTo>
                  <a:cubicBezTo>
                    <a:pt x="2435" y="2636"/>
                    <a:pt x="2169" y="3036"/>
                    <a:pt x="1668" y="3036"/>
                  </a:cubicBezTo>
                  <a:cubicBezTo>
                    <a:pt x="1168" y="3036"/>
                    <a:pt x="834" y="2670"/>
                    <a:pt x="734" y="1802"/>
                  </a:cubicBezTo>
                  <a:cubicBezTo>
                    <a:pt x="667" y="935"/>
                    <a:pt x="968" y="535"/>
                    <a:pt x="1435" y="535"/>
                  </a:cubicBezTo>
                  <a:close/>
                  <a:moveTo>
                    <a:pt x="1401" y="1"/>
                  </a:moveTo>
                  <a:cubicBezTo>
                    <a:pt x="567" y="1"/>
                    <a:pt x="0" y="635"/>
                    <a:pt x="100" y="1802"/>
                  </a:cubicBezTo>
                  <a:cubicBezTo>
                    <a:pt x="200" y="2936"/>
                    <a:pt x="868" y="3604"/>
                    <a:pt x="1702" y="3604"/>
                  </a:cubicBezTo>
                  <a:cubicBezTo>
                    <a:pt x="2535" y="3604"/>
                    <a:pt x="3103" y="2936"/>
                    <a:pt x="3002" y="1802"/>
                  </a:cubicBezTo>
                  <a:cubicBezTo>
                    <a:pt x="2902" y="635"/>
                    <a:pt x="2235" y="1"/>
                    <a:pt x="1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6034965" y="3154196"/>
              <a:ext cx="35151" cy="72366"/>
            </a:xfrm>
            <a:custGeom>
              <a:avLst/>
              <a:gdLst/>
              <a:ahLst/>
              <a:cxnLst/>
              <a:rect l="l" t="t" r="r" b="b"/>
              <a:pathLst>
                <a:path w="1702" h="3504" extrusionOk="0">
                  <a:moveTo>
                    <a:pt x="0" y="1"/>
                  </a:moveTo>
                  <a:lnTo>
                    <a:pt x="34" y="568"/>
                  </a:lnTo>
                  <a:lnTo>
                    <a:pt x="767" y="568"/>
                  </a:lnTo>
                  <a:lnTo>
                    <a:pt x="1034" y="3503"/>
                  </a:lnTo>
                  <a:lnTo>
                    <a:pt x="1701" y="3503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6285025" y="3153452"/>
              <a:ext cx="62040" cy="73110"/>
            </a:xfrm>
            <a:custGeom>
              <a:avLst/>
              <a:gdLst/>
              <a:ahLst/>
              <a:cxnLst/>
              <a:rect l="l" t="t" r="r" b="b"/>
              <a:pathLst>
                <a:path w="3004" h="3540" extrusionOk="0">
                  <a:moveTo>
                    <a:pt x="1207" y="0"/>
                  </a:moveTo>
                  <a:cubicBezTo>
                    <a:pt x="739" y="0"/>
                    <a:pt x="282" y="229"/>
                    <a:pt x="1" y="604"/>
                  </a:cubicBezTo>
                  <a:lnTo>
                    <a:pt x="501" y="937"/>
                  </a:lnTo>
                  <a:cubicBezTo>
                    <a:pt x="668" y="704"/>
                    <a:pt x="968" y="570"/>
                    <a:pt x="1302" y="570"/>
                  </a:cubicBezTo>
                  <a:cubicBezTo>
                    <a:pt x="1702" y="570"/>
                    <a:pt x="1936" y="771"/>
                    <a:pt x="1969" y="1071"/>
                  </a:cubicBezTo>
                  <a:cubicBezTo>
                    <a:pt x="2002" y="1371"/>
                    <a:pt x="1869" y="1638"/>
                    <a:pt x="1635" y="1805"/>
                  </a:cubicBezTo>
                  <a:lnTo>
                    <a:pt x="368" y="3139"/>
                  </a:lnTo>
                  <a:lnTo>
                    <a:pt x="401" y="3539"/>
                  </a:lnTo>
                  <a:lnTo>
                    <a:pt x="3003" y="3539"/>
                  </a:lnTo>
                  <a:lnTo>
                    <a:pt x="2936" y="3006"/>
                  </a:lnTo>
                  <a:lnTo>
                    <a:pt x="1302" y="3006"/>
                  </a:lnTo>
                  <a:lnTo>
                    <a:pt x="2136" y="2138"/>
                  </a:lnTo>
                  <a:cubicBezTo>
                    <a:pt x="2469" y="1871"/>
                    <a:pt x="2669" y="1438"/>
                    <a:pt x="2636" y="1037"/>
                  </a:cubicBezTo>
                  <a:cubicBezTo>
                    <a:pt x="2569" y="404"/>
                    <a:pt x="2036" y="3"/>
                    <a:pt x="1302" y="3"/>
                  </a:cubicBezTo>
                  <a:cubicBezTo>
                    <a:pt x="1270" y="1"/>
                    <a:pt x="1239" y="0"/>
                    <a:pt x="12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542004" y="3154196"/>
              <a:ext cx="57889" cy="73729"/>
            </a:xfrm>
            <a:custGeom>
              <a:avLst/>
              <a:gdLst/>
              <a:ahLst/>
              <a:cxnLst/>
              <a:rect l="l" t="t" r="r" b="b"/>
              <a:pathLst>
                <a:path w="2803" h="3570" extrusionOk="0">
                  <a:moveTo>
                    <a:pt x="0" y="1"/>
                  </a:moveTo>
                  <a:lnTo>
                    <a:pt x="33" y="534"/>
                  </a:lnTo>
                  <a:lnTo>
                    <a:pt x="1635" y="534"/>
                  </a:lnTo>
                  <a:lnTo>
                    <a:pt x="934" y="1502"/>
                  </a:lnTo>
                  <a:lnTo>
                    <a:pt x="967" y="1935"/>
                  </a:lnTo>
                  <a:lnTo>
                    <a:pt x="1268" y="1935"/>
                  </a:lnTo>
                  <a:cubicBezTo>
                    <a:pt x="1801" y="1935"/>
                    <a:pt x="2068" y="2136"/>
                    <a:pt x="2102" y="2469"/>
                  </a:cubicBezTo>
                  <a:cubicBezTo>
                    <a:pt x="2102" y="2769"/>
                    <a:pt x="1868" y="3003"/>
                    <a:pt x="1401" y="3003"/>
                  </a:cubicBezTo>
                  <a:cubicBezTo>
                    <a:pt x="1034" y="3003"/>
                    <a:pt x="634" y="2869"/>
                    <a:pt x="334" y="2636"/>
                  </a:cubicBezTo>
                  <a:lnTo>
                    <a:pt x="100" y="3136"/>
                  </a:lnTo>
                  <a:cubicBezTo>
                    <a:pt x="500" y="3437"/>
                    <a:pt x="967" y="3570"/>
                    <a:pt x="1468" y="3570"/>
                  </a:cubicBezTo>
                  <a:cubicBezTo>
                    <a:pt x="2402" y="3570"/>
                    <a:pt x="2802" y="3070"/>
                    <a:pt x="2735" y="2469"/>
                  </a:cubicBezTo>
                  <a:cubicBezTo>
                    <a:pt x="2702" y="1902"/>
                    <a:pt x="2235" y="1468"/>
                    <a:pt x="1668" y="1435"/>
                  </a:cubicBezTo>
                  <a:lnTo>
                    <a:pt x="2435" y="434"/>
                  </a:lnTo>
                  <a:lnTo>
                    <a:pt x="23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018422" y="2897919"/>
              <a:ext cx="66852" cy="71664"/>
            </a:xfrm>
            <a:custGeom>
              <a:avLst/>
              <a:gdLst/>
              <a:ahLst/>
              <a:cxnLst/>
              <a:rect l="l" t="t" r="r" b="b"/>
              <a:pathLst>
                <a:path w="3237" h="3470" extrusionOk="0">
                  <a:moveTo>
                    <a:pt x="1535" y="1"/>
                  </a:moveTo>
                  <a:lnTo>
                    <a:pt x="1" y="2236"/>
                  </a:lnTo>
                  <a:lnTo>
                    <a:pt x="67" y="2703"/>
                  </a:lnTo>
                  <a:lnTo>
                    <a:pt x="1969" y="2703"/>
                  </a:lnTo>
                  <a:lnTo>
                    <a:pt x="2035" y="3470"/>
                  </a:lnTo>
                  <a:lnTo>
                    <a:pt x="2669" y="3470"/>
                  </a:lnTo>
                  <a:lnTo>
                    <a:pt x="2603" y="2703"/>
                  </a:lnTo>
                  <a:lnTo>
                    <a:pt x="3236" y="2703"/>
                  </a:lnTo>
                  <a:lnTo>
                    <a:pt x="3170" y="2136"/>
                  </a:lnTo>
                  <a:lnTo>
                    <a:pt x="2536" y="2136"/>
                  </a:lnTo>
                  <a:lnTo>
                    <a:pt x="2502" y="1435"/>
                  </a:lnTo>
                  <a:lnTo>
                    <a:pt x="1869" y="1435"/>
                  </a:lnTo>
                  <a:lnTo>
                    <a:pt x="1935" y="2136"/>
                  </a:lnTo>
                  <a:lnTo>
                    <a:pt x="801" y="2136"/>
                  </a:lnTo>
                  <a:lnTo>
                    <a:pt x="2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267801" y="2897237"/>
              <a:ext cx="55824" cy="73729"/>
            </a:xfrm>
            <a:custGeom>
              <a:avLst/>
              <a:gdLst/>
              <a:ahLst/>
              <a:cxnLst/>
              <a:rect l="l" t="t" r="r" b="b"/>
              <a:pathLst>
                <a:path w="2703" h="3570" extrusionOk="0">
                  <a:moveTo>
                    <a:pt x="168" y="0"/>
                  </a:moveTo>
                  <a:lnTo>
                    <a:pt x="168" y="1902"/>
                  </a:lnTo>
                  <a:lnTo>
                    <a:pt x="1002" y="1902"/>
                  </a:lnTo>
                  <a:cubicBezTo>
                    <a:pt x="1736" y="1902"/>
                    <a:pt x="1969" y="2135"/>
                    <a:pt x="2002" y="2469"/>
                  </a:cubicBezTo>
                  <a:cubicBezTo>
                    <a:pt x="2036" y="2802"/>
                    <a:pt x="1769" y="3003"/>
                    <a:pt x="1302" y="3003"/>
                  </a:cubicBezTo>
                  <a:cubicBezTo>
                    <a:pt x="935" y="3003"/>
                    <a:pt x="535" y="2869"/>
                    <a:pt x="234" y="2636"/>
                  </a:cubicBezTo>
                  <a:lnTo>
                    <a:pt x="1" y="3169"/>
                  </a:lnTo>
                  <a:cubicBezTo>
                    <a:pt x="401" y="3436"/>
                    <a:pt x="868" y="3570"/>
                    <a:pt x="1369" y="3570"/>
                  </a:cubicBezTo>
                  <a:cubicBezTo>
                    <a:pt x="2303" y="3570"/>
                    <a:pt x="2703" y="3069"/>
                    <a:pt x="2636" y="2436"/>
                  </a:cubicBezTo>
                  <a:cubicBezTo>
                    <a:pt x="2603" y="1835"/>
                    <a:pt x="2136" y="1368"/>
                    <a:pt x="1102" y="1368"/>
                  </a:cubicBezTo>
                  <a:lnTo>
                    <a:pt x="768" y="1368"/>
                  </a:lnTo>
                  <a:lnTo>
                    <a:pt x="768" y="568"/>
                  </a:lnTo>
                  <a:lnTo>
                    <a:pt x="2269" y="568"/>
                  </a:lnTo>
                  <a:lnTo>
                    <a:pt x="2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6521331" y="2896556"/>
              <a:ext cx="62701" cy="74411"/>
            </a:xfrm>
            <a:custGeom>
              <a:avLst/>
              <a:gdLst/>
              <a:ahLst/>
              <a:cxnLst/>
              <a:rect l="l" t="t" r="r" b="b"/>
              <a:pathLst>
                <a:path w="3036" h="3603" extrusionOk="0">
                  <a:moveTo>
                    <a:pt x="1663" y="1899"/>
                  </a:moveTo>
                  <a:cubicBezTo>
                    <a:pt x="2005" y="1899"/>
                    <a:pt x="2304" y="2156"/>
                    <a:pt x="2335" y="2502"/>
                  </a:cubicBezTo>
                  <a:cubicBezTo>
                    <a:pt x="2369" y="2869"/>
                    <a:pt x="2102" y="3102"/>
                    <a:pt x="1702" y="3102"/>
                  </a:cubicBezTo>
                  <a:cubicBezTo>
                    <a:pt x="1681" y="3104"/>
                    <a:pt x="1660" y="3105"/>
                    <a:pt x="1639" y="3105"/>
                  </a:cubicBezTo>
                  <a:cubicBezTo>
                    <a:pt x="1294" y="3105"/>
                    <a:pt x="966" y="2848"/>
                    <a:pt x="934" y="2502"/>
                  </a:cubicBezTo>
                  <a:cubicBezTo>
                    <a:pt x="901" y="2168"/>
                    <a:pt x="1168" y="1901"/>
                    <a:pt x="1602" y="1901"/>
                  </a:cubicBezTo>
                  <a:cubicBezTo>
                    <a:pt x="1622" y="1900"/>
                    <a:pt x="1643" y="1899"/>
                    <a:pt x="1663" y="1899"/>
                  </a:cubicBezTo>
                  <a:close/>
                  <a:moveTo>
                    <a:pt x="1668" y="0"/>
                  </a:moveTo>
                  <a:cubicBezTo>
                    <a:pt x="668" y="0"/>
                    <a:pt x="0" y="667"/>
                    <a:pt x="134" y="1868"/>
                  </a:cubicBezTo>
                  <a:cubicBezTo>
                    <a:pt x="201" y="3002"/>
                    <a:pt x="834" y="3603"/>
                    <a:pt x="1802" y="3603"/>
                  </a:cubicBezTo>
                  <a:cubicBezTo>
                    <a:pt x="2502" y="3603"/>
                    <a:pt x="3036" y="3169"/>
                    <a:pt x="2969" y="2469"/>
                  </a:cubicBezTo>
                  <a:cubicBezTo>
                    <a:pt x="2905" y="1824"/>
                    <a:pt x="2342" y="1366"/>
                    <a:pt x="1732" y="1366"/>
                  </a:cubicBezTo>
                  <a:cubicBezTo>
                    <a:pt x="1711" y="1366"/>
                    <a:pt x="1690" y="1367"/>
                    <a:pt x="1668" y="1368"/>
                  </a:cubicBezTo>
                  <a:cubicBezTo>
                    <a:pt x="1335" y="1368"/>
                    <a:pt x="1001" y="1501"/>
                    <a:pt x="768" y="1735"/>
                  </a:cubicBezTo>
                  <a:cubicBezTo>
                    <a:pt x="701" y="967"/>
                    <a:pt x="1068" y="534"/>
                    <a:pt x="1735" y="534"/>
                  </a:cubicBezTo>
                  <a:cubicBezTo>
                    <a:pt x="1968" y="534"/>
                    <a:pt x="2202" y="601"/>
                    <a:pt x="2402" y="701"/>
                  </a:cubicBezTo>
                  <a:lnTo>
                    <a:pt x="2602" y="234"/>
                  </a:lnTo>
                  <a:cubicBezTo>
                    <a:pt x="2335" y="67"/>
                    <a:pt x="2002" y="0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5991553" y="2640279"/>
              <a:ext cx="57207" cy="72346"/>
            </a:xfrm>
            <a:custGeom>
              <a:avLst/>
              <a:gdLst/>
              <a:ahLst/>
              <a:cxnLst/>
              <a:rect l="l" t="t" r="r" b="b"/>
              <a:pathLst>
                <a:path w="2770" h="3503" extrusionOk="0">
                  <a:moveTo>
                    <a:pt x="1" y="0"/>
                  </a:moveTo>
                  <a:lnTo>
                    <a:pt x="101" y="1134"/>
                  </a:lnTo>
                  <a:lnTo>
                    <a:pt x="735" y="1134"/>
                  </a:lnTo>
                  <a:lnTo>
                    <a:pt x="668" y="534"/>
                  </a:lnTo>
                  <a:lnTo>
                    <a:pt x="2036" y="534"/>
                  </a:lnTo>
                  <a:lnTo>
                    <a:pt x="1001" y="3503"/>
                  </a:lnTo>
                  <a:lnTo>
                    <a:pt x="1669" y="3503"/>
                  </a:lnTo>
                  <a:lnTo>
                    <a:pt x="2769" y="434"/>
                  </a:lnTo>
                  <a:lnTo>
                    <a:pt x="2736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6245765" y="2639577"/>
              <a:ext cx="61338" cy="74432"/>
            </a:xfrm>
            <a:custGeom>
              <a:avLst/>
              <a:gdLst/>
              <a:ahLst/>
              <a:cxnLst/>
              <a:rect l="l" t="t" r="r" b="b"/>
              <a:pathLst>
                <a:path w="2970" h="3604" extrusionOk="0">
                  <a:moveTo>
                    <a:pt x="1301" y="535"/>
                  </a:moveTo>
                  <a:cubicBezTo>
                    <a:pt x="1702" y="535"/>
                    <a:pt x="2002" y="735"/>
                    <a:pt x="2035" y="1035"/>
                  </a:cubicBezTo>
                  <a:cubicBezTo>
                    <a:pt x="2035" y="1335"/>
                    <a:pt x="1802" y="1535"/>
                    <a:pt x="1402" y="1535"/>
                  </a:cubicBezTo>
                  <a:cubicBezTo>
                    <a:pt x="1001" y="1535"/>
                    <a:pt x="734" y="1335"/>
                    <a:pt x="701" y="1035"/>
                  </a:cubicBezTo>
                  <a:lnTo>
                    <a:pt x="701" y="1002"/>
                  </a:lnTo>
                  <a:cubicBezTo>
                    <a:pt x="668" y="701"/>
                    <a:pt x="901" y="535"/>
                    <a:pt x="1301" y="535"/>
                  </a:cubicBezTo>
                  <a:close/>
                  <a:moveTo>
                    <a:pt x="1435" y="2002"/>
                  </a:moveTo>
                  <a:cubicBezTo>
                    <a:pt x="1935" y="2002"/>
                    <a:pt x="2235" y="2202"/>
                    <a:pt x="2269" y="2536"/>
                  </a:cubicBezTo>
                  <a:cubicBezTo>
                    <a:pt x="2302" y="2870"/>
                    <a:pt x="2035" y="3103"/>
                    <a:pt x="1535" y="3103"/>
                  </a:cubicBezTo>
                  <a:cubicBezTo>
                    <a:pt x="1068" y="3103"/>
                    <a:pt x="734" y="2903"/>
                    <a:pt x="701" y="2536"/>
                  </a:cubicBezTo>
                  <a:cubicBezTo>
                    <a:pt x="668" y="2202"/>
                    <a:pt x="935" y="2002"/>
                    <a:pt x="1435" y="2002"/>
                  </a:cubicBezTo>
                  <a:close/>
                  <a:moveTo>
                    <a:pt x="1268" y="1"/>
                  </a:moveTo>
                  <a:cubicBezTo>
                    <a:pt x="501" y="1"/>
                    <a:pt x="1" y="368"/>
                    <a:pt x="67" y="968"/>
                  </a:cubicBezTo>
                  <a:cubicBezTo>
                    <a:pt x="67" y="1302"/>
                    <a:pt x="267" y="1569"/>
                    <a:pt x="568" y="1702"/>
                  </a:cubicBezTo>
                  <a:cubicBezTo>
                    <a:pt x="234" y="1836"/>
                    <a:pt x="34" y="2202"/>
                    <a:pt x="67" y="2536"/>
                  </a:cubicBezTo>
                  <a:cubicBezTo>
                    <a:pt x="134" y="3203"/>
                    <a:pt x="734" y="3603"/>
                    <a:pt x="1602" y="3603"/>
                  </a:cubicBezTo>
                  <a:cubicBezTo>
                    <a:pt x="2469" y="3603"/>
                    <a:pt x="2969" y="3203"/>
                    <a:pt x="2936" y="2536"/>
                  </a:cubicBezTo>
                  <a:cubicBezTo>
                    <a:pt x="2903" y="2169"/>
                    <a:pt x="2636" y="1836"/>
                    <a:pt x="2302" y="1702"/>
                  </a:cubicBezTo>
                  <a:cubicBezTo>
                    <a:pt x="2569" y="1569"/>
                    <a:pt x="2702" y="1268"/>
                    <a:pt x="2669" y="968"/>
                  </a:cubicBezTo>
                  <a:cubicBezTo>
                    <a:pt x="2602" y="368"/>
                    <a:pt x="2035" y="1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6496528" y="2639577"/>
              <a:ext cx="62722" cy="74432"/>
            </a:xfrm>
            <a:custGeom>
              <a:avLst/>
              <a:gdLst/>
              <a:ahLst/>
              <a:cxnLst/>
              <a:rect l="l" t="t" r="r" b="b"/>
              <a:pathLst>
                <a:path w="3037" h="3604" extrusionOk="0">
                  <a:moveTo>
                    <a:pt x="1364" y="498"/>
                  </a:moveTo>
                  <a:cubicBezTo>
                    <a:pt x="1709" y="498"/>
                    <a:pt x="2037" y="756"/>
                    <a:pt x="2069" y="1102"/>
                  </a:cubicBezTo>
                  <a:lnTo>
                    <a:pt x="2102" y="1102"/>
                  </a:lnTo>
                  <a:cubicBezTo>
                    <a:pt x="2135" y="1435"/>
                    <a:pt x="1869" y="1702"/>
                    <a:pt x="1435" y="1702"/>
                  </a:cubicBezTo>
                  <a:cubicBezTo>
                    <a:pt x="1412" y="1704"/>
                    <a:pt x="1390" y="1705"/>
                    <a:pt x="1368" y="1705"/>
                  </a:cubicBezTo>
                  <a:cubicBezTo>
                    <a:pt x="998" y="1705"/>
                    <a:pt x="699" y="1448"/>
                    <a:pt x="668" y="1102"/>
                  </a:cubicBezTo>
                  <a:cubicBezTo>
                    <a:pt x="634" y="735"/>
                    <a:pt x="901" y="501"/>
                    <a:pt x="1301" y="501"/>
                  </a:cubicBezTo>
                  <a:cubicBezTo>
                    <a:pt x="1322" y="499"/>
                    <a:pt x="1343" y="498"/>
                    <a:pt x="1364" y="498"/>
                  </a:cubicBezTo>
                  <a:close/>
                  <a:moveTo>
                    <a:pt x="1235" y="1"/>
                  </a:moveTo>
                  <a:cubicBezTo>
                    <a:pt x="534" y="1"/>
                    <a:pt x="1" y="435"/>
                    <a:pt x="67" y="1135"/>
                  </a:cubicBezTo>
                  <a:cubicBezTo>
                    <a:pt x="132" y="1780"/>
                    <a:pt x="663" y="2237"/>
                    <a:pt x="1301" y="2237"/>
                  </a:cubicBezTo>
                  <a:cubicBezTo>
                    <a:pt x="1323" y="2237"/>
                    <a:pt x="1346" y="2237"/>
                    <a:pt x="1368" y="2236"/>
                  </a:cubicBezTo>
                  <a:cubicBezTo>
                    <a:pt x="1702" y="2236"/>
                    <a:pt x="2035" y="2102"/>
                    <a:pt x="2269" y="1869"/>
                  </a:cubicBezTo>
                  <a:lnTo>
                    <a:pt x="2269" y="1869"/>
                  </a:lnTo>
                  <a:cubicBezTo>
                    <a:pt x="2336" y="2636"/>
                    <a:pt x="1969" y="3070"/>
                    <a:pt x="1301" y="3070"/>
                  </a:cubicBezTo>
                  <a:cubicBezTo>
                    <a:pt x="1068" y="3070"/>
                    <a:pt x="834" y="3003"/>
                    <a:pt x="634" y="2903"/>
                  </a:cubicBezTo>
                  <a:lnTo>
                    <a:pt x="434" y="3370"/>
                  </a:lnTo>
                  <a:cubicBezTo>
                    <a:pt x="701" y="3537"/>
                    <a:pt x="1035" y="3603"/>
                    <a:pt x="1368" y="3603"/>
                  </a:cubicBezTo>
                  <a:cubicBezTo>
                    <a:pt x="2369" y="3603"/>
                    <a:pt x="3036" y="2936"/>
                    <a:pt x="2903" y="1735"/>
                  </a:cubicBezTo>
                  <a:cubicBezTo>
                    <a:pt x="2803" y="635"/>
                    <a:pt x="2202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6590269" y="3445541"/>
              <a:ext cx="17885" cy="31784"/>
            </a:xfrm>
            <a:custGeom>
              <a:avLst/>
              <a:gdLst/>
              <a:ahLst/>
              <a:cxnLst/>
              <a:rect l="l" t="t" r="r" b="b"/>
              <a:pathLst>
                <a:path w="866" h="1539" extrusionOk="0">
                  <a:moveTo>
                    <a:pt x="348" y="0"/>
                  </a:moveTo>
                  <a:cubicBezTo>
                    <a:pt x="141" y="0"/>
                    <a:pt x="1" y="188"/>
                    <a:pt x="31" y="404"/>
                  </a:cubicBezTo>
                  <a:cubicBezTo>
                    <a:pt x="31" y="571"/>
                    <a:pt x="165" y="738"/>
                    <a:pt x="298" y="771"/>
                  </a:cubicBezTo>
                  <a:lnTo>
                    <a:pt x="165" y="1538"/>
                  </a:lnTo>
                  <a:lnTo>
                    <a:pt x="599" y="1538"/>
                  </a:lnTo>
                  <a:lnTo>
                    <a:pt x="799" y="838"/>
                  </a:lnTo>
                  <a:cubicBezTo>
                    <a:pt x="832" y="704"/>
                    <a:pt x="865" y="571"/>
                    <a:pt x="865" y="437"/>
                  </a:cubicBezTo>
                  <a:cubicBezTo>
                    <a:pt x="865" y="190"/>
                    <a:pt x="694" y="0"/>
                    <a:pt x="456" y="0"/>
                  </a:cubicBezTo>
                  <a:cubicBezTo>
                    <a:pt x="437" y="0"/>
                    <a:pt x="418" y="1"/>
                    <a:pt x="398" y="4"/>
                  </a:cubicBezTo>
                  <a:cubicBezTo>
                    <a:pt x="381" y="1"/>
                    <a:pt x="364" y="0"/>
                    <a:pt x="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6820999" y="3420799"/>
              <a:ext cx="50309" cy="35171"/>
            </a:xfrm>
            <a:custGeom>
              <a:avLst/>
              <a:gdLst/>
              <a:ahLst/>
              <a:cxnLst/>
              <a:rect l="l" t="t" r="r" b="b"/>
              <a:pathLst>
                <a:path w="2436" h="1703" extrusionOk="0">
                  <a:moveTo>
                    <a:pt x="1" y="1"/>
                  </a:moveTo>
                  <a:lnTo>
                    <a:pt x="34" y="501"/>
                  </a:lnTo>
                  <a:lnTo>
                    <a:pt x="2336" y="501"/>
                  </a:lnTo>
                  <a:lnTo>
                    <a:pt x="2302" y="1"/>
                  </a:lnTo>
                  <a:close/>
                  <a:moveTo>
                    <a:pt x="101" y="1202"/>
                  </a:moveTo>
                  <a:lnTo>
                    <a:pt x="134" y="1702"/>
                  </a:lnTo>
                  <a:lnTo>
                    <a:pt x="2436" y="1702"/>
                  </a:lnTo>
                  <a:lnTo>
                    <a:pt x="2402" y="1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6803093" y="3162477"/>
              <a:ext cx="48926" cy="46158"/>
            </a:xfrm>
            <a:custGeom>
              <a:avLst/>
              <a:gdLst/>
              <a:ahLst/>
              <a:cxnLst/>
              <a:rect l="l" t="t" r="r" b="b"/>
              <a:pathLst>
                <a:path w="2369" h="2235" extrusionOk="0">
                  <a:moveTo>
                    <a:pt x="801" y="0"/>
                  </a:moveTo>
                  <a:lnTo>
                    <a:pt x="901" y="867"/>
                  </a:lnTo>
                  <a:lnTo>
                    <a:pt x="0" y="867"/>
                  </a:lnTo>
                  <a:lnTo>
                    <a:pt x="67" y="1368"/>
                  </a:lnTo>
                  <a:lnTo>
                    <a:pt x="934" y="1368"/>
                  </a:lnTo>
                  <a:lnTo>
                    <a:pt x="1001" y="2235"/>
                  </a:lnTo>
                  <a:lnTo>
                    <a:pt x="1535" y="2235"/>
                  </a:lnTo>
                  <a:lnTo>
                    <a:pt x="1468" y="1368"/>
                  </a:lnTo>
                  <a:lnTo>
                    <a:pt x="2369" y="1368"/>
                  </a:lnTo>
                  <a:lnTo>
                    <a:pt x="2302" y="867"/>
                  </a:lnTo>
                  <a:lnTo>
                    <a:pt x="1435" y="8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6765898" y="2658185"/>
              <a:ext cx="42730" cy="40665"/>
            </a:xfrm>
            <a:custGeom>
              <a:avLst/>
              <a:gdLst/>
              <a:ahLst/>
              <a:cxnLst/>
              <a:rect l="l" t="t" r="r" b="b"/>
              <a:pathLst>
                <a:path w="2069" h="1969" extrusionOk="0">
                  <a:moveTo>
                    <a:pt x="300" y="1"/>
                  </a:moveTo>
                  <a:lnTo>
                    <a:pt x="0" y="334"/>
                  </a:lnTo>
                  <a:lnTo>
                    <a:pt x="667" y="968"/>
                  </a:lnTo>
                  <a:lnTo>
                    <a:pt x="100" y="1568"/>
                  </a:lnTo>
                  <a:lnTo>
                    <a:pt x="534" y="1969"/>
                  </a:lnTo>
                  <a:lnTo>
                    <a:pt x="1068" y="1335"/>
                  </a:lnTo>
                  <a:lnTo>
                    <a:pt x="1768" y="1969"/>
                  </a:lnTo>
                  <a:lnTo>
                    <a:pt x="2068" y="1602"/>
                  </a:lnTo>
                  <a:lnTo>
                    <a:pt x="1401" y="1001"/>
                  </a:lnTo>
                  <a:lnTo>
                    <a:pt x="1968" y="367"/>
                  </a:lnTo>
                  <a:lnTo>
                    <a:pt x="1568" y="1"/>
                  </a:lnTo>
                  <a:lnTo>
                    <a:pt x="1001" y="6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6798261" y="2935816"/>
              <a:ext cx="28955" cy="11049"/>
            </a:xfrm>
            <a:custGeom>
              <a:avLst/>
              <a:gdLst/>
              <a:ahLst/>
              <a:cxnLst/>
              <a:rect l="l" t="t" r="r" b="b"/>
              <a:pathLst>
                <a:path w="1402" h="535" extrusionOk="0">
                  <a:moveTo>
                    <a:pt x="1" y="0"/>
                  </a:moveTo>
                  <a:lnTo>
                    <a:pt x="34" y="534"/>
                  </a:lnTo>
                  <a:lnTo>
                    <a:pt x="1402" y="534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6729385" y="2428095"/>
              <a:ext cx="55824" cy="6898"/>
            </a:xfrm>
            <a:custGeom>
              <a:avLst/>
              <a:gdLst/>
              <a:ahLst/>
              <a:cxnLst/>
              <a:rect l="l" t="t" r="r" b="b"/>
              <a:pathLst>
                <a:path w="2703" h="334" extrusionOk="0">
                  <a:moveTo>
                    <a:pt x="0" y="0"/>
                  </a:moveTo>
                  <a:lnTo>
                    <a:pt x="34" y="334"/>
                  </a:lnTo>
                  <a:lnTo>
                    <a:pt x="2702" y="334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6747972" y="2399843"/>
              <a:ext cx="14498" cy="13796"/>
            </a:xfrm>
            <a:custGeom>
              <a:avLst/>
              <a:gdLst/>
              <a:ahLst/>
              <a:cxnLst/>
              <a:rect l="l" t="t" r="r" b="b"/>
              <a:pathLst>
                <a:path w="702" h="668" extrusionOk="0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34" y="501"/>
                    <a:pt x="201" y="668"/>
                    <a:pt x="368" y="668"/>
                  </a:cubicBezTo>
                  <a:cubicBezTo>
                    <a:pt x="535" y="668"/>
                    <a:pt x="701" y="501"/>
                    <a:pt x="668" y="334"/>
                  </a:cubicBezTo>
                  <a:cubicBezTo>
                    <a:pt x="668" y="134"/>
                    <a:pt x="501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6752123" y="2449450"/>
              <a:ext cx="14477" cy="13114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334" y="0"/>
                  </a:moveTo>
                  <a:cubicBezTo>
                    <a:pt x="133" y="0"/>
                    <a:pt x="0" y="134"/>
                    <a:pt x="33" y="334"/>
                  </a:cubicBezTo>
                  <a:cubicBezTo>
                    <a:pt x="33" y="501"/>
                    <a:pt x="200" y="634"/>
                    <a:pt x="400" y="634"/>
                  </a:cubicBezTo>
                  <a:cubicBezTo>
                    <a:pt x="567" y="634"/>
                    <a:pt x="701" y="501"/>
                    <a:pt x="701" y="334"/>
                  </a:cubicBezTo>
                  <a:cubicBezTo>
                    <a:pt x="667" y="134"/>
                    <a:pt x="500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6468977" y="2389516"/>
              <a:ext cx="86823" cy="74411"/>
            </a:xfrm>
            <a:custGeom>
              <a:avLst/>
              <a:gdLst/>
              <a:ahLst/>
              <a:cxnLst/>
              <a:rect l="l" t="t" r="r" b="b"/>
              <a:pathLst>
                <a:path w="4204" h="3603" extrusionOk="0">
                  <a:moveTo>
                    <a:pt x="801" y="367"/>
                  </a:moveTo>
                  <a:cubicBezTo>
                    <a:pt x="1068" y="367"/>
                    <a:pt x="1268" y="601"/>
                    <a:pt x="1301" y="968"/>
                  </a:cubicBezTo>
                  <a:cubicBezTo>
                    <a:pt x="1335" y="1368"/>
                    <a:pt x="1168" y="1601"/>
                    <a:pt x="901" y="1601"/>
                  </a:cubicBezTo>
                  <a:cubicBezTo>
                    <a:pt x="667" y="1601"/>
                    <a:pt x="467" y="1368"/>
                    <a:pt x="434" y="968"/>
                  </a:cubicBezTo>
                  <a:cubicBezTo>
                    <a:pt x="401" y="601"/>
                    <a:pt x="534" y="367"/>
                    <a:pt x="801" y="367"/>
                  </a:cubicBezTo>
                  <a:close/>
                  <a:moveTo>
                    <a:pt x="801" y="0"/>
                  </a:moveTo>
                  <a:cubicBezTo>
                    <a:pt x="300" y="0"/>
                    <a:pt x="0" y="401"/>
                    <a:pt x="34" y="968"/>
                  </a:cubicBezTo>
                  <a:cubicBezTo>
                    <a:pt x="34" y="1501"/>
                    <a:pt x="434" y="1935"/>
                    <a:pt x="968" y="1935"/>
                  </a:cubicBezTo>
                  <a:cubicBezTo>
                    <a:pt x="1468" y="1935"/>
                    <a:pt x="1768" y="1568"/>
                    <a:pt x="1701" y="968"/>
                  </a:cubicBezTo>
                  <a:cubicBezTo>
                    <a:pt x="1735" y="467"/>
                    <a:pt x="1301" y="34"/>
                    <a:pt x="801" y="0"/>
                  </a:cubicBezTo>
                  <a:close/>
                  <a:moveTo>
                    <a:pt x="3236" y="2002"/>
                  </a:moveTo>
                  <a:cubicBezTo>
                    <a:pt x="3503" y="2002"/>
                    <a:pt x="3670" y="2235"/>
                    <a:pt x="3703" y="2635"/>
                  </a:cubicBezTo>
                  <a:lnTo>
                    <a:pt x="3736" y="2635"/>
                  </a:lnTo>
                  <a:cubicBezTo>
                    <a:pt x="3770" y="3002"/>
                    <a:pt x="3603" y="3236"/>
                    <a:pt x="3336" y="3236"/>
                  </a:cubicBezTo>
                  <a:cubicBezTo>
                    <a:pt x="3069" y="3236"/>
                    <a:pt x="2902" y="3036"/>
                    <a:pt x="2869" y="2635"/>
                  </a:cubicBezTo>
                  <a:cubicBezTo>
                    <a:pt x="2802" y="2235"/>
                    <a:pt x="2969" y="2002"/>
                    <a:pt x="3236" y="2002"/>
                  </a:cubicBezTo>
                  <a:close/>
                  <a:moveTo>
                    <a:pt x="2869" y="67"/>
                  </a:moveTo>
                  <a:lnTo>
                    <a:pt x="801" y="3536"/>
                  </a:lnTo>
                  <a:lnTo>
                    <a:pt x="1301" y="3536"/>
                  </a:lnTo>
                  <a:lnTo>
                    <a:pt x="3369" y="67"/>
                  </a:lnTo>
                  <a:close/>
                  <a:moveTo>
                    <a:pt x="3203" y="1668"/>
                  </a:moveTo>
                  <a:cubicBezTo>
                    <a:pt x="2702" y="1668"/>
                    <a:pt x="2402" y="2068"/>
                    <a:pt x="2469" y="2635"/>
                  </a:cubicBezTo>
                  <a:cubicBezTo>
                    <a:pt x="2469" y="3136"/>
                    <a:pt x="2869" y="3569"/>
                    <a:pt x="3369" y="3603"/>
                  </a:cubicBezTo>
                  <a:cubicBezTo>
                    <a:pt x="3870" y="3603"/>
                    <a:pt x="4203" y="3203"/>
                    <a:pt x="4137" y="2635"/>
                  </a:cubicBezTo>
                  <a:cubicBezTo>
                    <a:pt x="4137" y="2102"/>
                    <a:pt x="3736" y="1668"/>
                    <a:pt x="3203" y="1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5973049" y="2406637"/>
              <a:ext cx="56423" cy="56815"/>
            </a:xfrm>
            <a:custGeom>
              <a:avLst/>
              <a:gdLst/>
              <a:ahLst/>
              <a:cxnLst/>
              <a:rect l="l" t="t" r="r" b="b"/>
              <a:pathLst>
                <a:path w="2732" h="2751" extrusionOk="0">
                  <a:moveTo>
                    <a:pt x="1291" y="1"/>
                  </a:moveTo>
                  <a:cubicBezTo>
                    <a:pt x="573" y="1"/>
                    <a:pt x="1" y="641"/>
                    <a:pt x="96" y="1373"/>
                  </a:cubicBezTo>
                  <a:cubicBezTo>
                    <a:pt x="160" y="2135"/>
                    <a:pt x="767" y="2745"/>
                    <a:pt x="1544" y="2745"/>
                  </a:cubicBezTo>
                  <a:cubicBezTo>
                    <a:pt x="1583" y="2745"/>
                    <a:pt x="1623" y="2744"/>
                    <a:pt x="1664" y="2740"/>
                  </a:cubicBezTo>
                  <a:cubicBezTo>
                    <a:pt x="1709" y="2747"/>
                    <a:pt x="1753" y="2751"/>
                    <a:pt x="1798" y="2751"/>
                  </a:cubicBezTo>
                  <a:cubicBezTo>
                    <a:pt x="2185" y="2751"/>
                    <a:pt x="2552" y="2499"/>
                    <a:pt x="2731" y="2140"/>
                  </a:cubicBezTo>
                  <a:lnTo>
                    <a:pt x="2231" y="1840"/>
                  </a:lnTo>
                  <a:cubicBezTo>
                    <a:pt x="2109" y="2053"/>
                    <a:pt x="1903" y="2211"/>
                    <a:pt x="1665" y="2211"/>
                  </a:cubicBezTo>
                  <a:cubicBezTo>
                    <a:pt x="1643" y="2211"/>
                    <a:pt x="1620" y="2210"/>
                    <a:pt x="1597" y="2207"/>
                  </a:cubicBezTo>
                  <a:cubicBezTo>
                    <a:pt x="1577" y="2208"/>
                    <a:pt x="1558" y="2209"/>
                    <a:pt x="1538" y="2209"/>
                  </a:cubicBezTo>
                  <a:cubicBezTo>
                    <a:pt x="1097" y="2209"/>
                    <a:pt x="730" y="1852"/>
                    <a:pt x="730" y="1373"/>
                  </a:cubicBezTo>
                  <a:cubicBezTo>
                    <a:pt x="630" y="939"/>
                    <a:pt x="997" y="539"/>
                    <a:pt x="1464" y="539"/>
                  </a:cubicBezTo>
                  <a:cubicBezTo>
                    <a:pt x="1731" y="539"/>
                    <a:pt x="1998" y="706"/>
                    <a:pt x="2164" y="906"/>
                  </a:cubicBezTo>
                  <a:lnTo>
                    <a:pt x="2598" y="639"/>
                  </a:lnTo>
                  <a:cubicBezTo>
                    <a:pt x="2364" y="239"/>
                    <a:pt x="1897" y="5"/>
                    <a:pt x="1397" y="5"/>
                  </a:cubicBezTo>
                  <a:cubicBezTo>
                    <a:pt x="1362" y="2"/>
                    <a:pt x="1326" y="1"/>
                    <a:pt x="1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6207186" y="2399843"/>
              <a:ext cx="88207" cy="56505"/>
            </a:xfrm>
            <a:custGeom>
              <a:avLst/>
              <a:gdLst/>
              <a:ahLst/>
              <a:cxnLst/>
              <a:rect l="l" t="t" r="r" b="b"/>
              <a:pathLst>
                <a:path w="4271" h="2736" extrusionOk="0">
                  <a:moveTo>
                    <a:pt x="1168" y="1"/>
                  </a:moveTo>
                  <a:lnTo>
                    <a:pt x="1" y="1368"/>
                  </a:lnTo>
                  <a:lnTo>
                    <a:pt x="1402" y="2736"/>
                  </a:lnTo>
                  <a:lnTo>
                    <a:pt x="4270" y="2736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6242316" y="2410169"/>
              <a:ext cx="39983" cy="38600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1635" y="1"/>
                  </a:moveTo>
                  <a:lnTo>
                    <a:pt x="968" y="735"/>
                  </a:lnTo>
                  <a:lnTo>
                    <a:pt x="201" y="34"/>
                  </a:lnTo>
                  <a:lnTo>
                    <a:pt x="1" y="234"/>
                  </a:lnTo>
                  <a:lnTo>
                    <a:pt x="768" y="935"/>
                  </a:lnTo>
                  <a:lnTo>
                    <a:pt x="101" y="1669"/>
                  </a:lnTo>
                  <a:lnTo>
                    <a:pt x="334" y="1869"/>
                  </a:lnTo>
                  <a:lnTo>
                    <a:pt x="1001" y="1135"/>
                  </a:lnTo>
                  <a:lnTo>
                    <a:pt x="1769" y="1836"/>
                  </a:lnTo>
                  <a:lnTo>
                    <a:pt x="1935" y="1635"/>
                  </a:lnTo>
                  <a:lnTo>
                    <a:pt x="1168" y="935"/>
                  </a:lnTo>
                  <a:lnTo>
                    <a:pt x="1835" y="168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6003966" y="3977425"/>
              <a:ext cx="97790" cy="580790"/>
            </a:xfrm>
            <a:custGeom>
              <a:avLst/>
              <a:gdLst/>
              <a:ahLst/>
              <a:cxnLst/>
              <a:rect l="l" t="t" r="r" b="b"/>
              <a:pathLst>
                <a:path w="4735" h="28122" extrusionOk="0">
                  <a:moveTo>
                    <a:pt x="3522" y="0"/>
                  </a:moveTo>
                  <a:cubicBezTo>
                    <a:pt x="3505" y="0"/>
                    <a:pt x="3487" y="1"/>
                    <a:pt x="3469" y="2"/>
                  </a:cubicBezTo>
                  <a:lnTo>
                    <a:pt x="1168" y="35"/>
                  </a:lnTo>
                  <a:cubicBezTo>
                    <a:pt x="534" y="35"/>
                    <a:pt x="0" y="569"/>
                    <a:pt x="34" y="1202"/>
                  </a:cubicBezTo>
                  <a:lnTo>
                    <a:pt x="34" y="26954"/>
                  </a:lnTo>
                  <a:cubicBezTo>
                    <a:pt x="34" y="27588"/>
                    <a:pt x="534" y="28122"/>
                    <a:pt x="1168" y="28122"/>
                  </a:cubicBezTo>
                  <a:cubicBezTo>
                    <a:pt x="1768" y="28122"/>
                    <a:pt x="2235" y="27688"/>
                    <a:pt x="2335" y="27121"/>
                  </a:cubicBezTo>
                  <a:lnTo>
                    <a:pt x="4637" y="1303"/>
                  </a:lnTo>
                  <a:cubicBezTo>
                    <a:pt x="4734" y="620"/>
                    <a:pt x="4198" y="0"/>
                    <a:pt x="35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6602682" y="3977425"/>
              <a:ext cx="97087" cy="580790"/>
            </a:xfrm>
            <a:custGeom>
              <a:avLst/>
              <a:gdLst/>
              <a:ahLst/>
              <a:cxnLst/>
              <a:rect l="l" t="t" r="r" b="b"/>
              <a:pathLst>
                <a:path w="4701" h="28122" extrusionOk="0">
                  <a:moveTo>
                    <a:pt x="1210" y="0"/>
                  </a:moveTo>
                  <a:cubicBezTo>
                    <a:pt x="505" y="0"/>
                    <a:pt x="0" y="620"/>
                    <a:pt x="98" y="1303"/>
                  </a:cubicBezTo>
                  <a:lnTo>
                    <a:pt x="2399" y="27121"/>
                  </a:lnTo>
                  <a:cubicBezTo>
                    <a:pt x="2466" y="27688"/>
                    <a:pt x="2966" y="28122"/>
                    <a:pt x="3533" y="28122"/>
                  </a:cubicBezTo>
                  <a:cubicBezTo>
                    <a:pt x="4167" y="28122"/>
                    <a:pt x="4701" y="27588"/>
                    <a:pt x="4701" y="26954"/>
                  </a:cubicBezTo>
                  <a:lnTo>
                    <a:pt x="4701" y="1202"/>
                  </a:lnTo>
                  <a:cubicBezTo>
                    <a:pt x="4701" y="569"/>
                    <a:pt x="4201" y="35"/>
                    <a:pt x="3567" y="35"/>
                  </a:cubicBezTo>
                  <a:lnTo>
                    <a:pt x="1265" y="2"/>
                  </a:lnTo>
                  <a:cubicBezTo>
                    <a:pt x="1247" y="1"/>
                    <a:pt x="1228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5917163" y="3927157"/>
              <a:ext cx="861147" cy="79925"/>
            </a:xfrm>
            <a:custGeom>
              <a:avLst/>
              <a:gdLst/>
              <a:ahLst/>
              <a:cxnLst/>
              <a:rect l="l" t="t" r="r" b="b"/>
              <a:pathLst>
                <a:path w="41697" h="3870" extrusionOk="0">
                  <a:moveTo>
                    <a:pt x="1935" y="1"/>
                  </a:moveTo>
                  <a:cubicBezTo>
                    <a:pt x="867" y="1"/>
                    <a:pt x="0" y="868"/>
                    <a:pt x="0" y="1935"/>
                  </a:cubicBezTo>
                  <a:cubicBezTo>
                    <a:pt x="0" y="3003"/>
                    <a:pt x="867" y="3870"/>
                    <a:pt x="1935" y="3870"/>
                  </a:cubicBezTo>
                  <a:lnTo>
                    <a:pt x="39762" y="3870"/>
                  </a:lnTo>
                  <a:cubicBezTo>
                    <a:pt x="40829" y="3870"/>
                    <a:pt x="41697" y="3003"/>
                    <a:pt x="41697" y="1935"/>
                  </a:cubicBezTo>
                  <a:cubicBezTo>
                    <a:pt x="41697" y="868"/>
                    <a:pt x="40829" y="1"/>
                    <a:pt x="397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6030834" y="3693618"/>
              <a:ext cx="38600" cy="236306"/>
            </a:xfrm>
            <a:custGeom>
              <a:avLst/>
              <a:gdLst/>
              <a:ahLst/>
              <a:cxnLst/>
              <a:rect l="l" t="t" r="r" b="b"/>
              <a:pathLst>
                <a:path w="1869" h="11442" extrusionOk="0">
                  <a:moveTo>
                    <a:pt x="1134" y="0"/>
                  </a:moveTo>
                  <a:lnTo>
                    <a:pt x="0" y="11442"/>
                  </a:lnTo>
                  <a:lnTo>
                    <a:pt x="1868" y="11442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6052189" y="3692235"/>
              <a:ext cx="287297" cy="237690"/>
            </a:xfrm>
            <a:custGeom>
              <a:avLst/>
              <a:gdLst/>
              <a:ahLst/>
              <a:cxnLst/>
              <a:rect l="l" t="t" r="r" b="b"/>
              <a:pathLst>
                <a:path w="13911" h="11509" extrusionOk="0">
                  <a:moveTo>
                    <a:pt x="13243" y="1"/>
                  </a:moveTo>
                  <a:lnTo>
                    <a:pt x="0" y="67"/>
                  </a:lnTo>
                  <a:lnTo>
                    <a:pt x="634" y="11509"/>
                  </a:lnTo>
                  <a:lnTo>
                    <a:pt x="13910" y="114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6052189" y="3692235"/>
              <a:ext cx="287297" cy="237690"/>
            </a:xfrm>
            <a:custGeom>
              <a:avLst/>
              <a:gdLst/>
              <a:ahLst/>
              <a:cxnLst/>
              <a:rect l="l" t="t" r="r" b="b"/>
              <a:pathLst>
                <a:path w="13911" h="11509" extrusionOk="0">
                  <a:moveTo>
                    <a:pt x="13243" y="1"/>
                  </a:moveTo>
                  <a:lnTo>
                    <a:pt x="0" y="67"/>
                  </a:lnTo>
                  <a:lnTo>
                    <a:pt x="634" y="11509"/>
                  </a:lnTo>
                  <a:lnTo>
                    <a:pt x="13910" y="114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6049422" y="3648142"/>
              <a:ext cx="276268" cy="45497"/>
            </a:xfrm>
            <a:custGeom>
              <a:avLst/>
              <a:gdLst/>
              <a:ahLst/>
              <a:cxnLst/>
              <a:rect l="l" t="t" r="r" b="b"/>
              <a:pathLst>
                <a:path w="13377" h="2203" extrusionOk="0">
                  <a:moveTo>
                    <a:pt x="13244" y="1"/>
                  </a:moveTo>
                  <a:lnTo>
                    <a:pt x="1" y="68"/>
                  </a:lnTo>
                  <a:lnTo>
                    <a:pt x="134" y="2202"/>
                  </a:lnTo>
                  <a:lnTo>
                    <a:pt x="13377" y="2136"/>
                  </a:lnTo>
                  <a:lnTo>
                    <a:pt x="132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6075609" y="3627386"/>
              <a:ext cx="16543" cy="43515"/>
            </a:xfrm>
            <a:custGeom>
              <a:avLst/>
              <a:gdLst/>
              <a:ahLst/>
              <a:cxnLst/>
              <a:rect l="l" t="t" r="r" b="b"/>
              <a:pathLst>
                <a:path w="801" h="2107" extrusionOk="0">
                  <a:moveTo>
                    <a:pt x="284" y="1"/>
                  </a:moveTo>
                  <a:cubicBezTo>
                    <a:pt x="112" y="1"/>
                    <a:pt x="0" y="156"/>
                    <a:pt x="0" y="339"/>
                  </a:cubicBezTo>
                  <a:cubicBezTo>
                    <a:pt x="0" y="472"/>
                    <a:pt x="67" y="1640"/>
                    <a:pt x="100" y="1773"/>
                  </a:cubicBezTo>
                  <a:cubicBezTo>
                    <a:pt x="100" y="1940"/>
                    <a:pt x="267" y="2107"/>
                    <a:pt x="467" y="2107"/>
                  </a:cubicBezTo>
                  <a:cubicBezTo>
                    <a:pt x="634" y="2107"/>
                    <a:pt x="801" y="1940"/>
                    <a:pt x="801" y="1740"/>
                  </a:cubicBezTo>
                  <a:cubicBezTo>
                    <a:pt x="801" y="1640"/>
                    <a:pt x="734" y="439"/>
                    <a:pt x="701" y="339"/>
                  </a:cubicBezTo>
                  <a:cubicBezTo>
                    <a:pt x="701" y="139"/>
                    <a:pt x="534" y="5"/>
                    <a:pt x="334" y="5"/>
                  </a:cubicBez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6127963" y="3626787"/>
              <a:ext cx="17245" cy="44114"/>
            </a:xfrm>
            <a:custGeom>
              <a:avLst/>
              <a:gdLst/>
              <a:ahLst/>
              <a:cxnLst/>
              <a:rect l="l" t="t" r="r" b="b"/>
              <a:pathLst>
                <a:path w="835" h="2136" extrusionOk="0">
                  <a:moveTo>
                    <a:pt x="367" y="1"/>
                  </a:moveTo>
                  <a:cubicBezTo>
                    <a:pt x="167" y="1"/>
                    <a:pt x="0" y="168"/>
                    <a:pt x="34" y="368"/>
                  </a:cubicBezTo>
                  <a:cubicBezTo>
                    <a:pt x="34" y="501"/>
                    <a:pt x="101" y="1635"/>
                    <a:pt x="101" y="1769"/>
                  </a:cubicBezTo>
                  <a:cubicBezTo>
                    <a:pt x="101" y="1969"/>
                    <a:pt x="267" y="2136"/>
                    <a:pt x="467" y="2136"/>
                  </a:cubicBezTo>
                  <a:cubicBezTo>
                    <a:pt x="668" y="2136"/>
                    <a:pt x="834" y="1969"/>
                    <a:pt x="801" y="1769"/>
                  </a:cubicBezTo>
                  <a:cubicBezTo>
                    <a:pt x="801" y="1669"/>
                    <a:pt x="734" y="468"/>
                    <a:pt x="734" y="368"/>
                  </a:cubicBezTo>
                  <a:cubicBezTo>
                    <a:pt x="701" y="168"/>
                    <a:pt x="568" y="1"/>
                    <a:pt x="3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6180999" y="3626787"/>
              <a:ext cx="16563" cy="43432"/>
            </a:xfrm>
            <a:custGeom>
              <a:avLst/>
              <a:gdLst/>
              <a:ahLst/>
              <a:cxnLst/>
              <a:rect l="l" t="t" r="r" b="b"/>
              <a:pathLst>
                <a:path w="802" h="2103" extrusionOk="0">
                  <a:moveTo>
                    <a:pt x="335" y="1"/>
                  </a:moveTo>
                  <a:cubicBezTo>
                    <a:pt x="134" y="1"/>
                    <a:pt x="1" y="168"/>
                    <a:pt x="1" y="368"/>
                  </a:cubicBezTo>
                  <a:cubicBezTo>
                    <a:pt x="1" y="468"/>
                    <a:pt x="68" y="1635"/>
                    <a:pt x="68" y="1769"/>
                  </a:cubicBezTo>
                  <a:cubicBezTo>
                    <a:pt x="101" y="1969"/>
                    <a:pt x="268" y="2102"/>
                    <a:pt x="468" y="2102"/>
                  </a:cubicBezTo>
                  <a:cubicBezTo>
                    <a:pt x="668" y="2102"/>
                    <a:pt x="802" y="1969"/>
                    <a:pt x="802" y="1769"/>
                  </a:cubicBezTo>
                  <a:cubicBezTo>
                    <a:pt x="802" y="1669"/>
                    <a:pt x="735" y="434"/>
                    <a:pt x="701" y="334"/>
                  </a:cubicBezTo>
                  <a:cubicBezTo>
                    <a:pt x="701" y="134"/>
                    <a:pt x="535" y="1"/>
                    <a:pt x="3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6233415" y="3626704"/>
              <a:ext cx="17204" cy="43515"/>
            </a:xfrm>
            <a:custGeom>
              <a:avLst/>
              <a:gdLst/>
              <a:ahLst/>
              <a:cxnLst/>
              <a:rect l="l" t="t" r="r" b="b"/>
              <a:pathLst>
                <a:path w="833" h="2107" extrusionOk="0">
                  <a:moveTo>
                    <a:pt x="314" y="1"/>
                  </a:moveTo>
                  <a:cubicBezTo>
                    <a:pt x="138" y="1"/>
                    <a:pt x="1" y="156"/>
                    <a:pt x="31" y="338"/>
                  </a:cubicBezTo>
                  <a:cubicBezTo>
                    <a:pt x="31" y="472"/>
                    <a:pt x="98" y="1639"/>
                    <a:pt x="98" y="1773"/>
                  </a:cubicBezTo>
                  <a:cubicBezTo>
                    <a:pt x="98" y="1939"/>
                    <a:pt x="265" y="2106"/>
                    <a:pt x="465" y="2106"/>
                  </a:cubicBezTo>
                  <a:cubicBezTo>
                    <a:pt x="665" y="2106"/>
                    <a:pt x="832" y="1939"/>
                    <a:pt x="799" y="1773"/>
                  </a:cubicBezTo>
                  <a:cubicBezTo>
                    <a:pt x="799" y="1673"/>
                    <a:pt x="732" y="438"/>
                    <a:pt x="732" y="338"/>
                  </a:cubicBezTo>
                  <a:cubicBezTo>
                    <a:pt x="699" y="138"/>
                    <a:pt x="565" y="5"/>
                    <a:pt x="365" y="5"/>
                  </a:cubicBezTo>
                  <a:cubicBezTo>
                    <a:pt x="348" y="2"/>
                    <a:pt x="331" y="1"/>
                    <a:pt x="31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6286409" y="3626105"/>
              <a:ext cx="16563" cy="44114"/>
            </a:xfrm>
            <a:custGeom>
              <a:avLst/>
              <a:gdLst/>
              <a:ahLst/>
              <a:cxnLst/>
              <a:rect l="l" t="t" r="r" b="b"/>
              <a:pathLst>
                <a:path w="802" h="2136" extrusionOk="0">
                  <a:moveTo>
                    <a:pt x="334" y="0"/>
                  </a:moveTo>
                  <a:cubicBezTo>
                    <a:pt x="134" y="0"/>
                    <a:pt x="1" y="167"/>
                    <a:pt x="1" y="367"/>
                  </a:cubicBezTo>
                  <a:cubicBezTo>
                    <a:pt x="1" y="501"/>
                    <a:pt x="67" y="1668"/>
                    <a:pt x="101" y="1768"/>
                  </a:cubicBezTo>
                  <a:cubicBezTo>
                    <a:pt x="101" y="1968"/>
                    <a:pt x="267" y="2135"/>
                    <a:pt x="468" y="2135"/>
                  </a:cubicBezTo>
                  <a:cubicBezTo>
                    <a:pt x="668" y="2135"/>
                    <a:pt x="801" y="1968"/>
                    <a:pt x="801" y="1768"/>
                  </a:cubicBezTo>
                  <a:cubicBezTo>
                    <a:pt x="801" y="1702"/>
                    <a:pt x="734" y="4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6075609" y="3627386"/>
              <a:ext cx="16543" cy="43515"/>
            </a:xfrm>
            <a:custGeom>
              <a:avLst/>
              <a:gdLst/>
              <a:ahLst/>
              <a:cxnLst/>
              <a:rect l="l" t="t" r="r" b="b"/>
              <a:pathLst>
                <a:path w="801" h="2107" extrusionOk="0">
                  <a:moveTo>
                    <a:pt x="284" y="1"/>
                  </a:moveTo>
                  <a:cubicBezTo>
                    <a:pt x="112" y="1"/>
                    <a:pt x="0" y="156"/>
                    <a:pt x="0" y="339"/>
                  </a:cubicBezTo>
                  <a:cubicBezTo>
                    <a:pt x="0" y="472"/>
                    <a:pt x="67" y="1640"/>
                    <a:pt x="100" y="1773"/>
                  </a:cubicBezTo>
                  <a:cubicBezTo>
                    <a:pt x="100" y="1940"/>
                    <a:pt x="267" y="2107"/>
                    <a:pt x="467" y="2107"/>
                  </a:cubicBezTo>
                  <a:cubicBezTo>
                    <a:pt x="634" y="2107"/>
                    <a:pt x="801" y="1940"/>
                    <a:pt x="801" y="1740"/>
                  </a:cubicBezTo>
                  <a:cubicBezTo>
                    <a:pt x="801" y="1640"/>
                    <a:pt x="734" y="439"/>
                    <a:pt x="701" y="339"/>
                  </a:cubicBezTo>
                  <a:cubicBezTo>
                    <a:pt x="701" y="139"/>
                    <a:pt x="534" y="5"/>
                    <a:pt x="334" y="5"/>
                  </a:cubicBez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6127963" y="3626787"/>
              <a:ext cx="17245" cy="44114"/>
            </a:xfrm>
            <a:custGeom>
              <a:avLst/>
              <a:gdLst/>
              <a:ahLst/>
              <a:cxnLst/>
              <a:rect l="l" t="t" r="r" b="b"/>
              <a:pathLst>
                <a:path w="835" h="2136" extrusionOk="0">
                  <a:moveTo>
                    <a:pt x="367" y="1"/>
                  </a:moveTo>
                  <a:cubicBezTo>
                    <a:pt x="167" y="1"/>
                    <a:pt x="0" y="168"/>
                    <a:pt x="34" y="368"/>
                  </a:cubicBezTo>
                  <a:cubicBezTo>
                    <a:pt x="34" y="501"/>
                    <a:pt x="101" y="1635"/>
                    <a:pt x="101" y="1769"/>
                  </a:cubicBezTo>
                  <a:cubicBezTo>
                    <a:pt x="101" y="1969"/>
                    <a:pt x="267" y="2136"/>
                    <a:pt x="467" y="2136"/>
                  </a:cubicBezTo>
                  <a:cubicBezTo>
                    <a:pt x="668" y="2136"/>
                    <a:pt x="834" y="1969"/>
                    <a:pt x="801" y="1769"/>
                  </a:cubicBezTo>
                  <a:cubicBezTo>
                    <a:pt x="801" y="1669"/>
                    <a:pt x="734" y="468"/>
                    <a:pt x="734" y="368"/>
                  </a:cubicBezTo>
                  <a:cubicBezTo>
                    <a:pt x="701" y="168"/>
                    <a:pt x="568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6180999" y="3626787"/>
              <a:ext cx="16563" cy="43432"/>
            </a:xfrm>
            <a:custGeom>
              <a:avLst/>
              <a:gdLst/>
              <a:ahLst/>
              <a:cxnLst/>
              <a:rect l="l" t="t" r="r" b="b"/>
              <a:pathLst>
                <a:path w="802" h="2103" extrusionOk="0">
                  <a:moveTo>
                    <a:pt x="335" y="1"/>
                  </a:moveTo>
                  <a:cubicBezTo>
                    <a:pt x="134" y="1"/>
                    <a:pt x="1" y="168"/>
                    <a:pt x="1" y="368"/>
                  </a:cubicBezTo>
                  <a:cubicBezTo>
                    <a:pt x="1" y="468"/>
                    <a:pt x="68" y="1635"/>
                    <a:pt x="68" y="1769"/>
                  </a:cubicBezTo>
                  <a:cubicBezTo>
                    <a:pt x="101" y="1969"/>
                    <a:pt x="268" y="2102"/>
                    <a:pt x="468" y="2102"/>
                  </a:cubicBezTo>
                  <a:cubicBezTo>
                    <a:pt x="668" y="2102"/>
                    <a:pt x="802" y="1969"/>
                    <a:pt x="802" y="1769"/>
                  </a:cubicBezTo>
                  <a:cubicBezTo>
                    <a:pt x="802" y="1669"/>
                    <a:pt x="735" y="434"/>
                    <a:pt x="701" y="334"/>
                  </a:cubicBezTo>
                  <a:cubicBezTo>
                    <a:pt x="701" y="134"/>
                    <a:pt x="535" y="1"/>
                    <a:pt x="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6233415" y="3626704"/>
              <a:ext cx="17204" cy="43515"/>
            </a:xfrm>
            <a:custGeom>
              <a:avLst/>
              <a:gdLst/>
              <a:ahLst/>
              <a:cxnLst/>
              <a:rect l="l" t="t" r="r" b="b"/>
              <a:pathLst>
                <a:path w="833" h="2107" extrusionOk="0">
                  <a:moveTo>
                    <a:pt x="314" y="1"/>
                  </a:moveTo>
                  <a:cubicBezTo>
                    <a:pt x="138" y="1"/>
                    <a:pt x="1" y="156"/>
                    <a:pt x="31" y="338"/>
                  </a:cubicBezTo>
                  <a:cubicBezTo>
                    <a:pt x="31" y="472"/>
                    <a:pt x="98" y="1639"/>
                    <a:pt x="98" y="1773"/>
                  </a:cubicBezTo>
                  <a:cubicBezTo>
                    <a:pt x="98" y="1939"/>
                    <a:pt x="265" y="2106"/>
                    <a:pt x="465" y="2106"/>
                  </a:cubicBezTo>
                  <a:cubicBezTo>
                    <a:pt x="665" y="2106"/>
                    <a:pt x="832" y="1939"/>
                    <a:pt x="799" y="1773"/>
                  </a:cubicBezTo>
                  <a:cubicBezTo>
                    <a:pt x="799" y="1673"/>
                    <a:pt x="732" y="438"/>
                    <a:pt x="732" y="338"/>
                  </a:cubicBezTo>
                  <a:cubicBezTo>
                    <a:pt x="699" y="138"/>
                    <a:pt x="565" y="5"/>
                    <a:pt x="365" y="5"/>
                  </a:cubicBezTo>
                  <a:cubicBezTo>
                    <a:pt x="348" y="2"/>
                    <a:pt x="331" y="1"/>
                    <a:pt x="3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6286409" y="3626105"/>
              <a:ext cx="16563" cy="44114"/>
            </a:xfrm>
            <a:custGeom>
              <a:avLst/>
              <a:gdLst/>
              <a:ahLst/>
              <a:cxnLst/>
              <a:rect l="l" t="t" r="r" b="b"/>
              <a:pathLst>
                <a:path w="802" h="2136" extrusionOk="0">
                  <a:moveTo>
                    <a:pt x="334" y="0"/>
                  </a:moveTo>
                  <a:cubicBezTo>
                    <a:pt x="134" y="0"/>
                    <a:pt x="1" y="167"/>
                    <a:pt x="1" y="367"/>
                  </a:cubicBezTo>
                  <a:cubicBezTo>
                    <a:pt x="1" y="501"/>
                    <a:pt x="67" y="1668"/>
                    <a:pt x="101" y="1768"/>
                  </a:cubicBezTo>
                  <a:cubicBezTo>
                    <a:pt x="101" y="1968"/>
                    <a:pt x="267" y="2135"/>
                    <a:pt x="468" y="2135"/>
                  </a:cubicBezTo>
                  <a:cubicBezTo>
                    <a:pt x="668" y="2135"/>
                    <a:pt x="801" y="1968"/>
                    <a:pt x="801" y="1768"/>
                  </a:cubicBezTo>
                  <a:cubicBezTo>
                    <a:pt x="801" y="1702"/>
                    <a:pt x="734" y="4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6052189" y="3692235"/>
              <a:ext cx="294876" cy="230812"/>
            </a:xfrm>
            <a:custGeom>
              <a:avLst/>
              <a:gdLst/>
              <a:ahLst/>
              <a:cxnLst/>
              <a:rect l="l" t="t" r="r" b="b"/>
              <a:pathLst>
                <a:path w="14278" h="11176" extrusionOk="0">
                  <a:moveTo>
                    <a:pt x="13243" y="1"/>
                  </a:moveTo>
                  <a:lnTo>
                    <a:pt x="0" y="67"/>
                  </a:lnTo>
                  <a:lnTo>
                    <a:pt x="1001" y="11175"/>
                  </a:lnTo>
                  <a:lnTo>
                    <a:pt x="14277" y="111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6052189" y="3692235"/>
              <a:ext cx="294876" cy="230812"/>
            </a:xfrm>
            <a:custGeom>
              <a:avLst/>
              <a:gdLst/>
              <a:ahLst/>
              <a:cxnLst/>
              <a:rect l="l" t="t" r="r" b="b"/>
              <a:pathLst>
                <a:path w="14278" h="11176" extrusionOk="0">
                  <a:moveTo>
                    <a:pt x="13243" y="1"/>
                  </a:moveTo>
                  <a:lnTo>
                    <a:pt x="0" y="67"/>
                  </a:lnTo>
                  <a:lnTo>
                    <a:pt x="1001" y="11175"/>
                  </a:lnTo>
                  <a:lnTo>
                    <a:pt x="14277" y="111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6128645" y="3708777"/>
              <a:ext cx="139177" cy="40665"/>
            </a:xfrm>
            <a:custGeom>
              <a:avLst/>
              <a:gdLst/>
              <a:ahLst/>
              <a:cxnLst/>
              <a:rect l="l" t="t" r="r" b="b"/>
              <a:pathLst>
                <a:path w="6739" h="1969" extrusionOk="0">
                  <a:moveTo>
                    <a:pt x="6572" y="0"/>
                  </a:moveTo>
                  <a:lnTo>
                    <a:pt x="1" y="34"/>
                  </a:lnTo>
                  <a:lnTo>
                    <a:pt x="168" y="1968"/>
                  </a:lnTo>
                  <a:lnTo>
                    <a:pt x="6739" y="1935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6128645" y="3708777"/>
              <a:ext cx="139177" cy="40665"/>
            </a:xfrm>
            <a:custGeom>
              <a:avLst/>
              <a:gdLst/>
              <a:ahLst/>
              <a:cxnLst/>
              <a:rect l="l" t="t" r="r" b="b"/>
              <a:pathLst>
                <a:path w="6739" h="1969" extrusionOk="0">
                  <a:moveTo>
                    <a:pt x="6572" y="0"/>
                  </a:moveTo>
                  <a:lnTo>
                    <a:pt x="1" y="34"/>
                  </a:lnTo>
                  <a:lnTo>
                    <a:pt x="168" y="1968"/>
                  </a:lnTo>
                  <a:lnTo>
                    <a:pt x="6739" y="1935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6074907" y="3765944"/>
              <a:ext cx="39302" cy="35853"/>
            </a:xfrm>
            <a:custGeom>
              <a:avLst/>
              <a:gdLst/>
              <a:ahLst/>
              <a:cxnLst/>
              <a:rect l="l" t="t" r="r" b="b"/>
              <a:pathLst>
                <a:path w="1903" h="1736" extrusionOk="0">
                  <a:moveTo>
                    <a:pt x="1" y="1"/>
                  </a:moveTo>
                  <a:lnTo>
                    <a:pt x="134" y="1736"/>
                  </a:lnTo>
                  <a:lnTo>
                    <a:pt x="1902" y="1736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1"/>
            <p:cNvSpPr/>
            <p:nvPr/>
          </p:nvSpPr>
          <p:spPr>
            <a:xfrm>
              <a:off x="6125898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02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1"/>
            <p:cNvSpPr/>
            <p:nvPr/>
          </p:nvSpPr>
          <p:spPr>
            <a:xfrm>
              <a:off x="6079058" y="3814167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01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1"/>
            <p:cNvSpPr/>
            <p:nvPr/>
          </p:nvSpPr>
          <p:spPr>
            <a:xfrm>
              <a:off x="6083189" y="3863093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35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1"/>
            <p:cNvSpPr/>
            <p:nvPr/>
          </p:nvSpPr>
          <p:spPr>
            <a:xfrm>
              <a:off x="6130710" y="3814167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1"/>
                  </a:moveTo>
                  <a:lnTo>
                    <a:pt x="134" y="1769"/>
                  </a:lnTo>
                  <a:lnTo>
                    <a:pt x="1902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6130710" y="3814167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1"/>
                  </a:moveTo>
                  <a:lnTo>
                    <a:pt x="134" y="1769"/>
                  </a:lnTo>
                  <a:lnTo>
                    <a:pt x="1902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6181701" y="3814167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35" y="1736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6181701" y="3814167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35" y="1736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6233374" y="3814167"/>
              <a:ext cx="39281" cy="35853"/>
            </a:xfrm>
            <a:custGeom>
              <a:avLst/>
              <a:gdLst/>
              <a:ahLst/>
              <a:cxnLst/>
              <a:rect l="l" t="t" r="r" b="b"/>
              <a:pathLst>
                <a:path w="1902" h="1736" extrusionOk="0">
                  <a:moveTo>
                    <a:pt x="0" y="1"/>
                  </a:moveTo>
                  <a:lnTo>
                    <a:pt x="167" y="1736"/>
                  </a:lnTo>
                  <a:lnTo>
                    <a:pt x="1901" y="173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6233374" y="3814167"/>
              <a:ext cx="39281" cy="35853"/>
            </a:xfrm>
            <a:custGeom>
              <a:avLst/>
              <a:gdLst/>
              <a:ahLst/>
              <a:cxnLst/>
              <a:rect l="l" t="t" r="r" b="b"/>
              <a:pathLst>
                <a:path w="1902" h="1736" extrusionOk="0">
                  <a:moveTo>
                    <a:pt x="0" y="1"/>
                  </a:moveTo>
                  <a:lnTo>
                    <a:pt x="167" y="1736"/>
                  </a:lnTo>
                  <a:lnTo>
                    <a:pt x="1901" y="173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6284344" y="3813486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1" y="1"/>
                  </a:move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6284344" y="3813486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1" y="1"/>
                  </a:move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6134861" y="3863093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0"/>
                  </a:moveTo>
                  <a:lnTo>
                    <a:pt x="167" y="1768"/>
                  </a:lnTo>
                  <a:lnTo>
                    <a:pt x="1901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6134861" y="3863093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0"/>
                  </a:moveTo>
                  <a:lnTo>
                    <a:pt x="167" y="1768"/>
                  </a:lnTo>
                  <a:lnTo>
                    <a:pt x="1901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6186513" y="3863093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1902" y="173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1"/>
            <p:cNvSpPr/>
            <p:nvPr/>
          </p:nvSpPr>
          <p:spPr>
            <a:xfrm>
              <a:off x="6186513" y="3863093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1902" y="173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1"/>
            <p:cNvSpPr/>
            <p:nvPr/>
          </p:nvSpPr>
          <p:spPr>
            <a:xfrm>
              <a:off x="6237504" y="3862391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6237504" y="3862391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6177570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34" y="1769"/>
                  </a:lnTo>
                  <a:lnTo>
                    <a:pt x="1902" y="1735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6177570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34" y="1769"/>
                  </a:lnTo>
                  <a:lnTo>
                    <a:pt x="1902" y="1735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6228541" y="3765262"/>
              <a:ext cx="39983" cy="35853"/>
            </a:xfrm>
            <a:custGeom>
              <a:avLst/>
              <a:gdLst/>
              <a:ahLst/>
              <a:cxnLst/>
              <a:rect l="l" t="t" r="r" b="b"/>
              <a:pathLst>
                <a:path w="1936" h="1736" extrusionOk="0">
                  <a:moveTo>
                    <a:pt x="1" y="1"/>
                  </a:moveTo>
                  <a:lnTo>
                    <a:pt x="167" y="1735"/>
                  </a:lnTo>
                  <a:lnTo>
                    <a:pt x="1935" y="1735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6228541" y="3765262"/>
              <a:ext cx="39983" cy="35853"/>
            </a:xfrm>
            <a:custGeom>
              <a:avLst/>
              <a:gdLst/>
              <a:ahLst/>
              <a:cxnLst/>
              <a:rect l="l" t="t" r="r" b="b"/>
              <a:pathLst>
                <a:path w="1936" h="1736" extrusionOk="0">
                  <a:moveTo>
                    <a:pt x="1" y="1"/>
                  </a:moveTo>
                  <a:lnTo>
                    <a:pt x="167" y="1735"/>
                  </a:lnTo>
                  <a:lnTo>
                    <a:pt x="1935" y="1735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6280213" y="3764580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35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02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6280213" y="3764580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35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02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6289177" y="3862391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01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6565424" y="3852064"/>
              <a:ext cx="70280" cy="76497"/>
            </a:xfrm>
            <a:custGeom>
              <a:avLst/>
              <a:gdLst/>
              <a:ahLst/>
              <a:cxnLst/>
              <a:rect l="l" t="t" r="r" b="b"/>
              <a:pathLst>
                <a:path w="3403" h="3704" extrusionOk="0">
                  <a:moveTo>
                    <a:pt x="0" y="1"/>
                  </a:moveTo>
                  <a:lnTo>
                    <a:pt x="0" y="3703"/>
                  </a:lnTo>
                  <a:lnTo>
                    <a:pt x="3036" y="3703"/>
                  </a:lnTo>
                  <a:cubicBezTo>
                    <a:pt x="3336" y="3637"/>
                    <a:pt x="3336" y="3236"/>
                    <a:pt x="3036" y="3170"/>
                  </a:cubicBezTo>
                  <a:lnTo>
                    <a:pt x="3036" y="534"/>
                  </a:lnTo>
                  <a:cubicBezTo>
                    <a:pt x="3403" y="534"/>
                    <a:pt x="3403" y="1"/>
                    <a:pt x="303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6565424" y="3852064"/>
              <a:ext cx="70280" cy="76497"/>
            </a:xfrm>
            <a:custGeom>
              <a:avLst/>
              <a:gdLst/>
              <a:ahLst/>
              <a:cxnLst/>
              <a:rect l="l" t="t" r="r" b="b"/>
              <a:pathLst>
                <a:path w="3403" h="3704" extrusionOk="0">
                  <a:moveTo>
                    <a:pt x="0" y="1"/>
                  </a:moveTo>
                  <a:lnTo>
                    <a:pt x="0" y="3703"/>
                  </a:lnTo>
                  <a:lnTo>
                    <a:pt x="3036" y="3703"/>
                  </a:lnTo>
                  <a:cubicBezTo>
                    <a:pt x="3336" y="3637"/>
                    <a:pt x="3336" y="3236"/>
                    <a:pt x="3036" y="3170"/>
                  </a:cubicBezTo>
                  <a:lnTo>
                    <a:pt x="3036" y="534"/>
                  </a:lnTo>
                  <a:cubicBezTo>
                    <a:pt x="3403" y="534"/>
                    <a:pt x="3403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6579200" y="3863093"/>
              <a:ext cx="48926" cy="54440"/>
            </a:xfrm>
            <a:custGeom>
              <a:avLst/>
              <a:gdLst/>
              <a:ahLst/>
              <a:cxnLst/>
              <a:rect l="l" t="t" r="r" b="b"/>
              <a:pathLst>
                <a:path w="2369" h="2636" extrusionOk="0">
                  <a:moveTo>
                    <a:pt x="0" y="0"/>
                  </a:moveTo>
                  <a:lnTo>
                    <a:pt x="0" y="2636"/>
                  </a:lnTo>
                  <a:lnTo>
                    <a:pt x="2369" y="2636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6579200" y="3863093"/>
              <a:ext cx="48926" cy="54440"/>
            </a:xfrm>
            <a:custGeom>
              <a:avLst/>
              <a:gdLst/>
              <a:ahLst/>
              <a:cxnLst/>
              <a:rect l="l" t="t" r="r" b="b"/>
              <a:pathLst>
                <a:path w="2369" h="2636" extrusionOk="0">
                  <a:moveTo>
                    <a:pt x="0" y="0"/>
                  </a:moveTo>
                  <a:lnTo>
                    <a:pt x="0" y="2636"/>
                  </a:lnTo>
                  <a:lnTo>
                    <a:pt x="2369" y="2636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6300184" y="3857579"/>
              <a:ext cx="289362" cy="65468"/>
            </a:xfrm>
            <a:custGeom>
              <a:avLst/>
              <a:gdLst/>
              <a:ahLst/>
              <a:cxnLst/>
              <a:rect l="l" t="t" r="r" b="b"/>
              <a:pathLst>
                <a:path w="14011" h="3170" extrusionOk="0">
                  <a:moveTo>
                    <a:pt x="1001" y="0"/>
                  </a:moveTo>
                  <a:cubicBezTo>
                    <a:pt x="468" y="0"/>
                    <a:pt x="1" y="734"/>
                    <a:pt x="1" y="1602"/>
                  </a:cubicBezTo>
                  <a:cubicBezTo>
                    <a:pt x="1" y="2469"/>
                    <a:pt x="468" y="3169"/>
                    <a:pt x="1001" y="3169"/>
                  </a:cubicBezTo>
                  <a:lnTo>
                    <a:pt x="14011" y="3169"/>
                  </a:lnTo>
                  <a:lnTo>
                    <a:pt x="1401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6300184" y="3857579"/>
              <a:ext cx="289362" cy="65468"/>
            </a:xfrm>
            <a:custGeom>
              <a:avLst/>
              <a:gdLst/>
              <a:ahLst/>
              <a:cxnLst/>
              <a:rect l="l" t="t" r="r" b="b"/>
              <a:pathLst>
                <a:path w="14011" h="3170" extrusionOk="0">
                  <a:moveTo>
                    <a:pt x="1001" y="0"/>
                  </a:moveTo>
                  <a:cubicBezTo>
                    <a:pt x="468" y="0"/>
                    <a:pt x="1" y="734"/>
                    <a:pt x="1" y="1602"/>
                  </a:cubicBezTo>
                  <a:cubicBezTo>
                    <a:pt x="1" y="2469"/>
                    <a:pt x="468" y="3169"/>
                    <a:pt x="1001" y="3169"/>
                  </a:cubicBezTo>
                  <a:lnTo>
                    <a:pt x="14011" y="3169"/>
                  </a:lnTo>
                  <a:lnTo>
                    <a:pt x="14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6284344" y="3851445"/>
              <a:ext cx="312782" cy="77034"/>
            </a:xfrm>
            <a:custGeom>
              <a:avLst/>
              <a:gdLst/>
              <a:ahLst/>
              <a:cxnLst/>
              <a:rect l="l" t="t" r="r" b="b"/>
              <a:pathLst>
                <a:path w="15145" h="3730" extrusionOk="0">
                  <a:moveTo>
                    <a:pt x="3055" y="1"/>
                  </a:moveTo>
                  <a:cubicBezTo>
                    <a:pt x="2632" y="1"/>
                    <a:pt x="2213" y="8"/>
                    <a:pt x="1802" y="31"/>
                  </a:cubicBezTo>
                  <a:cubicBezTo>
                    <a:pt x="1" y="164"/>
                    <a:pt x="101" y="3667"/>
                    <a:pt x="1935" y="3700"/>
                  </a:cubicBezTo>
                  <a:cubicBezTo>
                    <a:pt x="2825" y="3722"/>
                    <a:pt x="4252" y="3730"/>
                    <a:pt x="5858" y="3730"/>
                  </a:cubicBezTo>
                  <a:cubicBezTo>
                    <a:pt x="9070" y="3730"/>
                    <a:pt x="12999" y="3700"/>
                    <a:pt x="14778" y="3700"/>
                  </a:cubicBezTo>
                  <a:cubicBezTo>
                    <a:pt x="15078" y="3667"/>
                    <a:pt x="15078" y="3233"/>
                    <a:pt x="14778" y="3200"/>
                  </a:cubicBezTo>
                  <a:lnTo>
                    <a:pt x="1768" y="3200"/>
                  </a:lnTo>
                  <a:cubicBezTo>
                    <a:pt x="968" y="3066"/>
                    <a:pt x="901" y="1832"/>
                    <a:pt x="1101" y="1231"/>
                  </a:cubicBezTo>
                  <a:cubicBezTo>
                    <a:pt x="1335" y="531"/>
                    <a:pt x="1768" y="531"/>
                    <a:pt x="2369" y="531"/>
                  </a:cubicBezTo>
                  <a:lnTo>
                    <a:pt x="14778" y="531"/>
                  </a:lnTo>
                  <a:cubicBezTo>
                    <a:pt x="15145" y="531"/>
                    <a:pt x="15145" y="31"/>
                    <a:pt x="14778" y="31"/>
                  </a:cubicBezTo>
                  <a:lnTo>
                    <a:pt x="5605" y="31"/>
                  </a:lnTo>
                  <a:cubicBezTo>
                    <a:pt x="4759" y="31"/>
                    <a:pt x="3900" y="1"/>
                    <a:pt x="30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6566787" y="3825196"/>
              <a:ext cx="44114" cy="26890"/>
            </a:xfrm>
            <a:custGeom>
              <a:avLst/>
              <a:gdLst/>
              <a:ahLst/>
              <a:cxnLst/>
              <a:rect l="l" t="t" r="r" b="b"/>
              <a:pathLst>
                <a:path w="2136" h="1302" extrusionOk="0">
                  <a:moveTo>
                    <a:pt x="935" y="1"/>
                  </a:moveTo>
                  <a:cubicBezTo>
                    <a:pt x="802" y="34"/>
                    <a:pt x="701" y="67"/>
                    <a:pt x="568" y="167"/>
                  </a:cubicBezTo>
                  <a:cubicBezTo>
                    <a:pt x="234" y="434"/>
                    <a:pt x="1" y="835"/>
                    <a:pt x="1" y="1302"/>
                  </a:cubicBezTo>
                  <a:lnTo>
                    <a:pt x="2136" y="1268"/>
                  </a:lnTo>
                  <a:cubicBezTo>
                    <a:pt x="2002" y="1235"/>
                    <a:pt x="1902" y="1135"/>
                    <a:pt x="1836" y="1035"/>
                  </a:cubicBezTo>
                  <a:cubicBezTo>
                    <a:pt x="1736" y="801"/>
                    <a:pt x="1635" y="601"/>
                    <a:pt x="1502" y="401"/>
                  </a:cubicBezTo>
                  <a:cubicBezTo>
                    <a:pt x="1369" y="201"/>
                    <a:pt x="1168" y="67"/>
                    <a:pt x="9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6567490" y="3825196"/>
              <a:ext cx="43412" cy="26208"/>
            </a:xfrm>
            <a:custGeom>
              <a:avLst/>
              <a:gdLst/>
              <a:ahLst/>
              <a:cxnLst/>
              <a:rect l="l" t="t" r="r" b="b"/>
              <a:pathLst>
                <a:path w="2102" h="1269" extrusionOk="0">
                  <a:moveTo>
                    <a:pt x="901" y="1"/>
                  </a:moveTo>
                  <a:cubicBezTo>
                    <a:pt x="768" y="34"/>
                    <a:pt x="634" y="67"/>
                    <a:pt x="534" y="167"/>
                  </a:cubicBezTo>
                  <a:cubicBezTo>
                    <a:pt x="167" y="401"/>
                    <a:pt x="0" y="801"/>
                    <a:pt x="0" y="1235"/>
                  </a:cubicBezTo>
                  <a:lnTo>
                    <a:pt x="2102" y="1268"/>
                  </a:lnTo>
                  <a:cubicBezTo>
                    <a:pt x="1968" y="1235"/>
                    <a:pt x="1835" y="1135"/>
                    <a:pt x="1768" y="1035"/>
                  </a:cubicBezTo>
                  <a:cubicBezTo>
                    <a:pt x="1668" y="801"/>
                    <a:pt x="1568" y="601"/>
                    <a:pt x="1435" y="401"/>
                  </a:cubicBezTo>
                  <a:cubicBezTo>
                    <a:pt x="1301" y="201"/>
                    <a:pt x="1101" y="67"/>
                    <a:pt x="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6490332" y="3801776"/>
              <a:ext cx="47542" cy="49628"/>
            </a:xfrm>
            <a:custGeom>
              <a:avLst/>
              <a:gdLst/>
              <a:ahLst/>
              <a:cxnLst/>
              <a:rect l="l" t="t" r="r" b="b"/>
              <a:pathLst>
                <a:path w="2302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2302" y="2402"/>
                  </a:lnTo>
                  <a:lnTo>
                    <a:pt x="2302" y="2235"/>
                  </a:lnTo>
                  <a:cubicBezTo>
                    <a:pt x="2068" y="2069"/>
                    <a:pt x="2135" y="201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6537172" y="3824514"/>
              <a:ext cx="48244" cy="26187"/>
            </a:xfrm>
            <a:custGeom>
              <a:avLst/>
              <a:gdLst/>
              <a:ahLst/>
              <a:cxnLst/>
              <a:rect l="l" t="t" r="r" b="b"/>
              <a:pathLst>
                <a:path w="2336" h="1268" extrusionOk="0">
                  <a:moveTo>
                    <a:pt x="601" y="0"/>
                  </a:moveTo>
                  <a:lnTo>
                    <a:pt x="601" y="34"/>
                  </a:lnTo>
                  <a:cubicBezTo>
                    <a:pt x="559" y="20"/>
                    <a:pt x="521" y="13"/>
                    <a:pt x="485" y="13"/>
                  </a:cubicBezTo>
                  <a:cubicBezTo>
                    <a:pt x="14" y="13"/>
                    <a:pt x="94" y="1168"/>
                    <a:pt x="1" y="1168"/>
                  </a:cubicBezTo>
                  <a:lnTo>
                    <a:pt x="1" y="1268"/>
                  </a:lnTo>
                  <a:lnTo>
                    <a:pt x="1502" y="1268"/>
                  </a:lnTo>
                  <a:cubicBezTo>
                    <a:pt x="1502" y="1235"/>
                    <a:pt x="1502" y="1235"/>
                    <a:pt x="1502" y="1201"/>
                  </a:cubicBezTo>
                  <a:cubicBezTo>
                    <a:pt x="1502" y="801"/>
                    <a:pt x="1702" y="434"/>
                    <a:pt x="2002" y="200"/>
                  </a:cubicBezTo>
                  <a:cubicBezTo>
                    <a:pt x="2102" y="134"/>
                    <a:pt x="2236" y="67"/>
                    <a:pt x="2336" y="34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6352538" y="3800578"/>
              <a:ext cx="3470" cy="537"/>
            </a:xfrm>
            <a:custGeom>
              <a:avLst/>
              <a:gdLst/>
              <a:ahLst/>
              <a:cxnLst/>
              <a:rect l="l" t="t" r="r" b="b"/>
              <a:pathLst>
                <a:path w="168" h="26" extrusionOk="0">
                  <a:moveTo>
                    <a:pt x="72" y="0"/>
                  </a:moveTo>
                  <a:cubicBezTo>
                    <a:pt x="43" y="0"/>
                    <a:pt x="18" y="8"/>
                    <a:pt x="1" y="25"/>
                  </a:cubicBezTo>
                  <a:lnTo>
                    <a:pt x="168" y="25"/>
                  </a:lnTo>
                  <a:cubicBezTo>
                    <a:pt x="134" y="8"/>
                    <a:pt x="101" y="0"/>
                    <a:pt x="7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6490332" y="3801776"/>
              <a:ext cx="47542" cy="49628"/>
            </a:xfrm>
            <a:custGeom>
              <a:avLst/>
              <a:gdLst/>
              <a:ahLst/>
              <a:cxnLst/>
              <a:rect l="l" t="t" r="r" b="b"/>
              <a:pathLst>
                <a:path w="2302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2302" y="2402"/>
                  </a:lnTo>
                  <a:lnTo>
                    <a:pt x="2302" y="2235"/>
                  </a:lnTo>
                  <a:cubicBezTo>
                    <a:pt x="2068" y="2069"/>
                    <a:pt x="2135" y="201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6490332" y="3801776"/>
              <a:ext cx="78562" cy="49628"/>
            </a:xfrm>
            <a:custGeom>
              <a:avLst/>
              <a:gdLst/>
              <a:ahLst/>
              <a:cxnLst/>
              <a:rect l="l" t="t" r="r" b="b"/>
              <a:pathLst>
                <a:path w="3804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3803" y="2402"/>
                  </a:lnTo>
                  <a:cubicBezTo>
                    <a:pt x="3736" y="2369"/>
                    <a:pt x="3703" y="2336"/>
                    <a:pt x="3670" y="2302"/>
                  </a:cubicBezTo>
                  <a:cubicBezTo>
                    <a:pt x="3618" y="2271"/>
                    <a:pt x="3476" y="2262"/>
                    <a:pt x="3301" y="2262"/>
                  </a:cubicBezTo>
                  <a:cubicBezTo>
                    <a:pt x="3089" y="2262"/>
                    <a:pt x="2830" y="2275"/>
                    <a:pt x="2628" y="2275"/>
                  </a:cubicBezTo>
                  <a:cubicBezTo>
                    <a:pt x="2461" y="2275"/>
                    <a:pt x="2333" y="2267"/>
                    <a:pt x="2302" y="2235"/>
                  </a:cubicBezTo>
                  <a:cubicBezTo>
                    <a:pt x="2068" y="2035"/>
                    <a:pt x="2135" y="201"/>
                    <a:pt x="1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6568171" y="3850681"/>
              <a:ext cx="21" cy="2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6315343" y="3801776"/>
              <a:ext cx="212204" cy="81309"/>
            </a:xfrm>
            <a:custGeom>
              <a:avLst/>
              <a:gdLst/>
              <a:ahLst/>
              <a:cxnLst/>
              <a:rect l="l" t="t" r="r" b="b"/>
              <a:pathLst>
                <a:path w="10275" h="3937" extrusionOk="0">
                  <a:moveTo>
                    <a:pt x="1802" y="1"/>
                  </a:moveTo>
                  <a:cubicBezTo>
                    <a:pt x="1101" y="301"/>
                    <a:pt x="568" y="868"/>
                    <a:pt x="267" y="1602"/>
                  </a:cubicBezTo>
                  <a:cubicBezTo>
                    <a:pt x="1" y="2369"/>
                    <a:pt x="34" y="3203"/>
                    <a:pt x="368" y="3937"/>
                  </a:cubicBezTo>
                  <a:lnTo>
                    <a:pt x="8807" y="3937"/>
                  </a:lnTo>
                  <a:cubicBezTo>
                    <a:pt x="8707" y="3670"/>
                    <a:pt x="8640" y="3370"/>
                    <a:pt x="8607" y="3103"/>
                  </a:cubicBezTo>
                  <a:cubicBezTo>
                    <a:pt x="8573" y="2869"/>
                    <a:pt x="8573" y="2636"/>
                    <a:pt x="8573" y="2402"/>
                  </a:cubicBezTo>
                  <a:cubicBezTo>
                    <a:pt x="8607" y="1969"/>
                    <a:pt x="8707" y="1535"/>
                    <a:pt x="8907" y="1135"/>
                  </a:cubicBezTo>
                  <a:cubicBezTo>
                    <a:pt x="9074" y="834"/>
                    <a:pt x="9307" y="534"/>
                    <a:pt x="9607" y="301"/>
                  </a:cubicBezTo>
                  <a:cubicBezTo>
                    <a:pt x="9808" y="167"/>
                    <a:pt x="10041" y="67"/>
                    <a:pt x="1027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6315343" y="3801776"/>
              <a:ext cx="212204" cy="81309"/>
            </a:xfrm>
            <a:custGeom>
              <a:avLst/>
              <a:gdLst/>
              <a:ahLst/>
              <a:cxnLst/>
              <a:rect l="l" t="t" r="r" b="b"/>
              <a:pathLst>
                <a:path w="10275" h="3937" extrusionOk="0">
                  <a:moveTo>
                    <a:pt x="1802" y="1"/>
                  </a:moveTo>
                  <a:cubicBezTo>
                    <a:pt x="1101" y="301"/>
                    <a:pt x="568" y="868"/>
                    <a:pt x="267" y="1602"/>
                  </a:cubicBezTo>
                  <a:cubicBezTo>
                    <a:pt x="1" y="2369"/>
                    <a:pt x="34" y="3203"/>
                    <a:pt x="368" y="3937"/>
                  </a:cubicBezTo>
                  <a:lnTo>
                    <a:pt x="8807" y="3937"/>
                  </a:lnTo>
                  <a:cubicBezTo>
                    <a:pt x="8707" y="3670"/>
                    <a:pt x="8640" y="3370"/>
                    <a:pt x="8607" y="3103"/>
                  </a:cubicBezTo>
                  <a:cubicBezTo>
                    <a:pt x="8573" y="2869"/>
                    <a:pt x="8573" y="2636"/>
                    <a:pt x="8573" y="2402"/>
                  </a:cubicBezTo>
                  <a:cubicBezTo>
                    <a:pt x="8607" y="1969"/>
                    <a:pt x="8707" y="1535"/>
                    <a:pt x="8907" y="1135"/>
                  </a:cubicBezTo>
                  <a:cubicBezTo>
                    <a:pt x="9074" y="834"/>
                    <a:pt x="9307" y="534"/>
                    <a:pt x="9607" y="301"/>
                  </a:cubicBezTo>
                  <a:cubicBezTo>
                    <a:pt x="9808" y="167"/>
                    <a:pt x="10041" y="67"/>
                    <a:pt x="10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296358" y="2992301"/>
              <a:ext cx="1096751" cy="1415047"/>
            </a:xfrm>
            <a:custGeom>
              <a:avLst/>
              <a:gdLst/>
              <a:ahLst/>
              <a:cxnLst/>
              <a:rect l="l" t="t" r="r" b="b"/>
              <a:pathLst>
                <a:path w="53105" h="68517" extrusionOk="0">
                  <a:moveTo>
                    <a:pt x="27353" y="1"/>
                  </a:moveTo>
                  <a:cubicBezTo>
                    <a:pt x="14177" y="1"/>
                    <a:pt x="3269" y="10308"/>
                    <a:pt x="2535" y="23484"/>
                  </a:cubicBezTo>
                  <a:lnTo>
                    <a:pt x="0" y="68516"/>
                  </a:lnTo>
                  <a:lnTo>
                    <a:pt x="46033" y="68516"/>
                  </a:lnTo>
                  <a:cubicBezTo>
                    <a:pt x="48001" y="68516"/>
                    <a:pt x="49636" y="66982"/>
                    <a:pt x="49769" y="65014"/>
                  </a:cubicBezTo>
                  <a:lnTo>
                    <a:pt x="52204" y="26453"/>
                  </a:lnTo>
                  <a:cubicBezTo>
                    <a:pt x="53105" y="12109"/>
                    <a:pt x="41730" y="1"/>
                    <a:pt x="2735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7296358" y="2993003"/>
              <a:ext cx="1096751" cy="1415027"/>
            </a:xfrm>
            <a:custGeom>
              <a:avLst/>
              <a:gdLst/>
              <a:ahLst/>
              <a:cxnLst/>
              <a:rect l="l" t="t" r="r" b="b"/>
              <a:pathLst>
                <a:path w="53105" h="68516" extrusionOk="0">
                  <a:moveTo>
                    <a:pt x="27353" y="0"/>
                  </a:moveTo>
                  <a:cubicBezTo>
                    <a:pt x="14177" y="0"/>
                    <a:pt x="3269" y="10308"/>
                    <a:pt x="2535" y="23484"/>
                  </a:cubicBezTo>
                  <a:lnTo>
                    <a:pt x="0" y="68516"/>
                  </a:lnTo>
                  <a:lnTo>
                    <a:pt x="44632" y="68516"/>
                  </a:lnTo>
                  <a:cubicBezTo>
                    <a:pt x="47401" y="68516"/>
                    <a:pt x="49669" y="66381"/>
                    <a:pt x="49869" y="63612"/>
                  </a:cubicBezTo>
                  <a:lnTo>
                    <a:pt x="52204" y="26452"/>
                  </a:lnTo>
                  <a:cubicBezTo>
                    <a:pt x="53105" y="12109"/>
                    <a:pt x="41730" y="0"/>
                    <a:pt x="27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7146854" y="2992301"/>
              <a:ext cx="1096772" cy="1415729"/>
            </a:xfrm>
            <a:custGeom>
              <a:avLst/>
              <a:gdLst/>
              <a:ahLst/>
              <a:cxnLst/>
              <a:rect l="l" t="t" r="r" b="b"/>
              <a:pathLst>
                <a:path w="53106" h="68550" extrusionOk="0">
                  <a:moveTo>
                    <a:pt x="27387" y="1"/>
                  </a:moveTo>
                  <a:cubicBezTo>
                    <a:pt x="14177" y="1"/>
                    <a:pt x="3270" y="10308"/>
                    <a:pt x="2536" y="23484"/>
                  </a:cubicBezTo>
                  <a:lnTo>
                    <a:pt x="1" y="68516"/>
                  </a:lnTo>
                  <a:lnTo>
                    <a:pt x="49536" y="68550"/>
                  </a:lnTo>
                  <a:lnTo>
                    <a:pt x="52205" y="26453"/>
                  </a:lnTo>
                  <a:cubicBezTo>
                    <a:pt x="53105" y="12109"/>
                    <a:pt x="41730" y="1"/>
                    <a:pt x="27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8152672" y="4408009"/>
              <a:ext cx="79925" cy="149524"/>
            </a:xfrm>
            <a:custGeom>
              <a:avLst/>
              <a:gdLst/>
              <a:ahLst/>
              <a:cxnLst/>
              <a:rect l="l" t="t" r="r" b="b"/>
              <a:pathLst>
                <a:path w="3870" h="7240" extrusionOk="0">
                  <a:moveTo>
                    <a:pt x="0" y="1"/>
                  </a:moveTo>
                  <a:lnTo>
                    <a:pt x="934" y="6606"/>
                  </a:lnTo>
                  <a:cubicBezTo>
                    <a:pt x="967" y="6939"/>
                    <a:pt x="1268" y="7239"/>
                    <a:pt x="1635" y="7239"/>
                  </a:cubicBezTo>
                  <a:lnTo>
                    <a:pt x="2268" y="7239"/>
                  </a:lnTo>
                  <a:cubicBezTo>
                    <a:pt x="2602" y="7206"/>
                    <a:pt x="2902" y="6939"/>
                    <a:pt x="2936" y="6606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6868541" y="4408009"/>
              <a:ext cx="72346" cy="149524"/>
            </a:xfrm>
            <a:custGeom>
              <a:avLst/>
              <a:gdLst/>
              <a:ahLst/>
              <a:cxnLst/>
              <a:rect l="l" t="t" r="r" b="b"/>
              <a:pathLst>
                <a:path w="3503" h="7240" extrusionOk="0">
                  <a:moveTo>
                    <a:pt x="0" y="1"/>
                  </a:moveTo>
                  <a:lnTo>
                    <a:pt x="834" y="6606"/>
                  </a:lnTo>
                  <a:cubicBezTo>
                    <a:pt x="834" y="6939"/>
                    <a:pt x="1135" y="7206"/>
                    <a:pt x="1468" y="7239"/>
                  </a:cubicBezTo>
                  <a:lnTo>
                    <a:pt x="2035" y="7239"/>
                  </a:lnTo>
                  <a:cubicBezTo>
                    <a:pt x="2369" y="7206"/>
                    <a:pt x="2636" y="6939"/>
                    <a:pt x="2669" y="6606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7239171" y="4408009"/>
              <a:ext cx="72366" cy="149524"/>
            </a:xfrm>
            <a:custGeom>
              <a:avLst/>
              <a:gdLst/>
              <a:ahLst/>
              <a:cxnLst/>
              <a:rect l="l" t="t" r="r" b="b"/>
              <a:pathLst>
                <a:path w="3504" h="7240" extrusionOk="0">
                  <a:moveTo>
                    <a:pt x="1" y="1"/>
                  </a:moveTo>
                  <a:lnTo>
                    <a:pt x="834" y="6606"/>
                  </a:lnTo>
                  <a:cubicBezTo>
                    <a:pt x="868" y="6939"/>
                    <a:pt x="1135" y="7206"/>
                    <a:pt x="1468" y="7239"/>
                  </a:cubicBezTo>
                  <a:lnTo>
                    <a:pt x="2069" y="7239"/>
                  </a:lnTo>
                  <a:cubicBezTo>
                    <a:pt x="2402" y="7206"/>
                    <a:pt x="2669" y="6939"/>
                    <a:pt x="2669" y="6606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7753790" y="4408009"/>
              <a:ext cx="79925" cy="149524"/>
            </a:xfrm>
            <a:custGeom>
              <a:avLst/>
              <a:gdLst/>
              <a:ahLst/>
              <a:cxnLst/>
              <a:rect l="l" t="t" r="r" b="b"/>
              <a:pathLst>
                <a:path w="3870" h="7240" extrusionOk="0">
                  <a:moveTo>
                    <a:pt x="0" y="1"/>
                  </a:moveTo>
                  <a:lnTo>
                    <a:pt x="934" y="6606"/>
                  </a:lnTo>
                  <a:cubicBezTo>
                    <a:pt x="1001" y="6939"/>
                    <a:pt x="1268" y="7206"/>
                    <a:pt x="1635" y="7239"/>
                  </a:cubicBezTo>
                  <a:lnTo>
                    <a:pt x="2269" y="7239"/>
                  </a:lnTo>
                  <a:cubicBezTo>
                    <a:pt x="2602" y="7206"/>
                    <a:pt x="2902" y="6939"/>
                    <a:pt x="2936" y="6606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6804477" y="3460080"/>
              <a:ext cx="549067" cy="619348"/>
            </a:xfrm>
            <a:custGeom>
              <a:avLst/>
              <a:gdLst/>
              <a:ahLst/>
              <a:cxnLst/>
              <a:rect l="l" t="t" r="r" b="b"/>
              <a:pathLst>
                <a:path w="26586" h="29989" extrusionOk="0">
                  <a:moveTo>
                    <a:pt x="0" y="0"/>
                  </a:moveTo>
                  <a:cubicBezTo>
                    <a:pt x="2002" y="134"/>
                    <a:pt x="3870" y="1001"/>
                    <a:pt x="5304" y="2402"/>
                  </a:cubicBezTo>
                  <a:cubicBezTo>
                    <a:pt x="6538" y="3603"/>
                    <a:pt x="7405" y="5137"/>
                    <a:pt x="7872" y="6772"/>
                  </a:cubicBezTo>
                  <a:cubicBezTo>
                    <a:pt x="7906" y="6839"/>
                    <a:pt x="7906" y="6905"/>
                    <a:pt x="7939" y="6972"/>
                  </a:cubicBezTo>
                  <a:cubicBezTo>
                    <a:pt x="7939" y="7072"/>
                    <a:pt x="7973" y="7172"/>
                    <a:pt x="7973" y="7272"/>
                  </a:cubicBezTo>
                  <a:cubicBezTo>
                    <a:pt x="8073" y="7672"/>
                    <a:pt x="8106" y="8106"/>
                    <a:pt x="8139" y="8506"/>
                  </a:cubicBezTo>
                  <a:lnTo>
                    <a:pt x="8273" y="10141"/>
                  </a:lnTo>
                  <a:lnTo>
                    <a:pt x="8506" y="13643"/>
                  </a:lnTo>
                  <a:lnTo>
                    <a:pt x="9640" y="29988"/>
                  </a:lnTo>
                  <a:lnTo>
                    <a:pt x="26586" y="29988"/>
                  </a:lnTo>
                  <a:lnTo>
                    <a:pt x="25218" y="10174"/>
                  </a:lnTo>
                  <a:lnTo>
                    <a:pt x="25118" y="8540"/>
                  </a:lnTo>
                  <a:cubicBezTo>
                    <a:pt x="25085" y="8039"/>
                    <a:pt x="24985" y="7506"/>
                    <a:pt x="24885" y="7005"/>
                  </a:cubicBezTo>
                  <a:cubicBezTo>
                    <a:pt x="24885" y="6939"/>
                    <a:pt x="24851" y="6872"/>
                    <a:pt x="24851" y="6805"/>
                  </a:cubicBezTo>
                  <a:cubicBezTo>
                    <a:pt x="24384" y="5137"/>
                    <a:pt x="23484" y="3636"/>
                    <a:pt x="22249" y="2402"/>
                  </a:cubicBezTo>
                  <a:cubicBezTo>
                    <a:pt x="20715" y="901"/>
                    <a:pt x="18647" y="34"/>
                    <a:pt x="1647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6804477" y="3460080"/>
              <a:ext cx="549067" cy="619348"/>
            </a:xfrm>
            <a:custGeom>
              <a:avLst/>
              <a:gdLst/>
              <a:ahLst/>
              <a:cxnLst/>
              <a:rect l="l" t="t" r="r" b="b"/>
              <a:pathLst>
                <a:path w="26586" h="29989" extrusionOk="0">
                  <a:moveTo>
                    <a:pt x="0" y="0"/>
                  </a:moveTo>
                  <a:cubicBezTo>
                    <a:pt x="2002" y="134"/>
                    <a:pt x="3870" y="1001"/>
                    <a:pt x="5304" y="2402"/>
                  </a:cubicBezTo>
                  <a:cubicBezTo>
                    <a:pt x="6538" y="3603"/>
                    <a:pt x="7405" y="5137"/>
                    <a:pt x="7872" y="6772"/>
                  </a:cubicBezTo>
                  <a:cubicBezTo>
                    <a:pt x="7906" y="6839"/>
                    <a:pt x="7906" y="6905"/>
                    <a:pt x="7939" y="6972"/>
                  </a:cubicBezTo>
                  <a:cubicBezTo>
                    <a:pt x="7939" y="7072"/>
                    <a:pt x="7973" y="7172"/>
                    <a:pt x="7973" y="7272"/>
                  </a:cubicBezTo>
                  <a:cubicBezTo>
                    <a:pt x="8073" y="7672"/>
                    <a:pt x="8106" y="8106"/>
                    <a:pt x="8139" y="8506"/>
                  </a:cubicBezTo>
                  <a:lnTo>
                    <a:pt x="8273" y="10141"/>
                  </a:lnTo>
                  <a:lnTo>
                    <a:pt x="8506" y="13643"/>
                  </a:lnTo>
                  <a:lnTo>
                    <a:pt x="9640" y="29988"/>
                  </a:lnTo>
                  <a:lnTo>
                    <a:pt x="26586" y="29988"/>
                  </a:lnTo>
                  <a:lnTo>
                    <a:pt x="25218" y="10174"/>
                  </a:lnTo>
                  <a:lnTo>
                    <a:pt x="25118" y="8540"/>
                  </a:lnTo>
                  <a:cubicBezTo>
                    <a:pt x="25085" y="8039"/>
                    <a:pt x="24985" y="7506"/>
                    <a:pt x="24885" y="7005"/>
                  </a:cubicBezTo>
                  <a:cubicBezTo>
                    <a:pt x="24885" y="6939"/>
                    <a:pt x="24851" y="6872"/>
                    <a:pt x="24851" y="6805"/>
                  </a:cubicBezTo>
                  <a:cubicBezTo>
                    <a:pt x="24384" y="5137"/>
                    <a:pt x="23484" y="3636"/>
                    <a:pt x="22249" y="2402"/>
                  </a:cubicBezTo>
                  <a:cubicBezTo>
                    <a:pt x="20715" y="901"/>
                    <a:pt x="18647" y="34"/>
                    <a:pt x="16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7631155" y="3899607"/>
              <a:ext cx="202560" cy="179821"/>
            </a:xfrm>
            <a:custGeom>
              <a:avLst/>
              <a:gdLst/>
              <a:ahLst/>
              <a:cxnLst/>
              <a:rect l="l" t="t" r="r" b="b"/>
              <a:pathLst>
                <a:path w="9808" h="8707" extrusionOk="0">
                  <a:moveTo>
                    <a:pt x="1" y="0"/>
                  </a:moveTo>
                  <a:lnTo>
                    <a:pt x="1" y="8706"/>
                  </a:lnTo>
                  <a:lnTo>
                    <a:pt x="6806" y="8706"/>
                  </a:lnTo>
                  <a:cubicBezTo>
                    <a:pt x="8473" y="8706"/>
                    <a:pt x="9808" y="7672"/>
                    <a:pt x="9808" y="6371"/>
                  </a:cubicBezTo>
                  <a:lnTo>
                    <a:pt x="9808" y="2335"/>
                  </a:lnTo>
                  <a:cubicBezTo>
                    <a:pt x="9808" y="1068"/>
                    <a:pt x="8473" y="0"/>
                    <a:pt x="6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7003567" y="3899607"/>
              <a:ext cx="726121" cy="179821"/>
            </a:xfrm>
            <a:custGeom>
              <a:avLst/>
              <a:gdLst/>
              <a:ahLst/>
              <a:cxnLst/>
              <a:rect l="l" t="t" r="r" b="b"/>
              <a:pathLst>
                <a:path w="35159" h="8707" extrusionOk="0">
                  <a:moveTo>
                    <a:pt x="2235" y="0"/>
                  </a:moveTo>
                  <a:cubicBezTo>
                    <a:pt x="1001" y="0"/>
                    <a:pt x="0" y="1001"/>
                    <a:pt x="0" y="2269"/>
                  </a:cubicBezTo>
                  <a:lnTo>
                    <a:pt x="0" y="6472"/>
                  </a:lnTo>
                  <a:cubicBezTo>
                    <a:pt x="0" y="7706"/>
                    <a:pt x="1001" y="8706"/>
                    <a:pt x="2235" y="8706"/>
                  </a:cubicBezTo>
                  <a:lnTo>
                    <a:pt x="32891" y="8706"/>
                  </a:lnTo>
                  <a:cubicBezTo>
                    <a:pt x="34158" y="8706"/>
                    <a:pt x="35159" y="7706"/>
                    <a:pt x="35159" y="6472"/>
                  </a:cubicBezTo>
                  <a:lnTo>
                    <a:pt x="35159" y="2269"/>
                  </a:lnTo>
                  <a:cubicBezTo>
                    <a:pt x="35159" y="1001"/>
                    <a:pt x="34158" y="0"/>
                    <a:pt x="32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7861947" y="3459378"/>
              <a:ext cx="656543" cy="948652"/>
            </a:xfrm>
            <a:custGeom>
              <a:avLst/>
              <a:gdLst/>
              <a:ahLst/>
              <a:cxnLst/>
              <a:rect l="l" t="t" r="r" b="b"/>
              <a:pathLst>
                <a:path w="31790" h="45934" extrusionOk="0">
                  <a:moveTo>
                    <a:pt x="3403" y="1"/>
                  </a:moveTo>
                  <a:cubicBezTo>
                    <a:pt x="4904" y="1"/>
                    <a:pt x="6405" y="335"/>
                    <a:pt x="7773" y="1035"/>
                  </a:cubicBezTo>
                  <a:cubicBezTo>
                    <a:pt x="9074" y="1669"/>
                    <a:pt x="10208" y="2636"/>
                    <a:pt x="11108" y="3770"/>
                  </a:cubicBezTo>
                  <a:cubicBezTo>
                    <a:pt x="11809" y="4704"/>
                    <a:pt x="12343" y="5772"/>
                    <a:pt x="12709" y="6939"/>
                  </a:cubicBezTo>
                  <a:cubicBezTo>
                    <a:pt x="12776" y="7173"/>
                    <a:pt x="12843" y="7440"/>
                    <a:pt x="12876" y="7706"/>
                  </a:cubicBezTo>
                  <a:cubicBezTo>
                    <a:pt x="13310" y="9675"/>
                    <a:pt x="13076" y="11743"/>
                    <a:pt x="12242" y="13577"/>
                  </a:cubicBezTo>
                  <a:cubicBezTo>
                    <a:pt x="12176" y="13744"/>
                    <a:pt x="12109" y="13944"/>
                    <a:pt x="12009" y="14111"/>
                  </a:cubicBezTo>
                  <a:cubicBezTo>
                    <a:pt x="10608" y="16780"/>
                    <a:pt x="8039" y="18681"/>
                    <a:pt x="5071" y="19181"/>
                  </a:cubicBezTo>
                  <a:lnTo>
                    <a:pt x="4237" y="30022"/>
                  </a:lnTo>
                  <a:lnTo>
                    <a:pt x="3303" y="42431"/>
                  </a:lnTo>
                  <a:cubicBezTo>
                    <a:pt x="3136" y="44399"/>
                    <a:pt x="1702" y="45934"/>
                    <a:pt x="0" y="45934"/>
                  </a:cubicBezTo>
                  <a:lnTo>
                    <a:pt x="18680" y="45934"/>
                  </a:lnTo>
                  <a:cubicBezTo>
                    <a:pt x="20415" y="45934"/>
                    <a:pt x="21849" y="44399"/>
                    <a:pt x="22016" y="42431"/>
                  </a:cubicBezTo>
                  <a:lnTo>
                    <a:pt x="23751" y="19181"/>
                  </a:lnTo>
                  <a:cubicBezTo>
                    <a:pt x="28387" y="18381"/>
                    <a:pt x="31790" y="14378"/>
                    <a:pt x="31790" y="9675"/>
                  </a:cubicBezTo>
                  <a:cubicBezTo>
                    <a:pt x="31790" y="7540"/>
                    <a:pt x="31089" y="5472"/>
                    <a:pt x="29788" y="3770"/>
                  </a:cubicBezTo>
                  <a:cubicBezTo>
                    <a:pt x="28888" y="2603"/>
                    <a:pt x="27754" y="1669"/>
                    <a:pt x="26453" y="1002"/>
                  </a:cubicBezTo>
                  <a:cubicBezTo>
                    <a:pt x="25952" y="768"/>
                    <a:pt x="25485" y="568"/>
                    <a:pt x="24985" y="435"/>
                  </a:cubicBezTo>
                  <a:cubicBezTo>
                    <a:pt x="24051" y="134"/>
                    <a:pt x="23084" y="1"/>
                    <a:pt x="2211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7861947" y="3459378"/>
              <a:ext cx="656543" cy="948652"/>
            </a:xfrm>
            <a:custGeom>
              <a:avLst/>
              <a:gdLst/>
              <a:ahLst/>
              <a:cxnLst/>
              <a:rect l="l" t="t" r="r" b="b"/>
              <a:pathLst>
                <a:path w="31790" h="45934" extrusionOk="0">
                  <a:moveTo>
                    <a:pt x="3403" y="1"/>
                  </a:moveTo>
                  <a:cubicBezTo>
                    <a:pt x="4904" y="1"/>
                    <a:pt x="6405" y="335"/>
                    <a:pt x="7773" y="1035"/>
                  </a:cubicBezTo>
                  <a:cubicBezTo>
                    <a:pt x="9074" y="1669"/>
                    <a:pt x="10208" y="2636"/>
                    <a:pt x="11108" y="3770"/>
                  </a:cubicBezTo>
                  <a:cubicBezTo>
                    <a:pt x="11809" y="4704"/>
                    <a:pt x="12343" y="5772"/>
                    <a:pt x="12709" y="6939"/>
                  </a:cubicBezTo>
                  <a:cubicBezTo>
                    <a:pt x="12776" y="7173"/>
                    <a:pt x="12843" y="7440"/>
                    <a:pt x="12876" y="7706"/>
                  </a:cubicBezTo>
                  <a:cubicBezTo>
                    <a:pt x="13310" y="9675"/>
                    <a:pt x="13076" y="11743"/>
                    <a:pt x="12242" y="13577"/>
                  </a:cubicBezTo>
                  <a:cubicBezTo>
                    <a:pt x="12176" y="13744"/>
                    <a:pt x="12109" y="13944"/>
                    <a:pt x="12009" y="14111"/>
                  </a:cubicBezTo>
                  <a:cubicBezTo>
                    <a:pt x="10608" y="16780"/>
                    <a:pt x="8039" y="18681"/>
                    <a:pt x="5071" y="19181"/>
                  </a:cubicBezTo>
                  <a:lnTo>
                    <a:pt x="4237" y="30022"/>
                  </a:lnTo>
                  <a:lnTo>
                    <a:pt x="3303" y="42431"/>
                  </a:lnTo>
                  <a:cubicBezTo>
                    <a:pt x="3136" y="44399"/>
                    <a:pt x="1702" y="45934"/>
                    <a:pt x="0" y="45934"/>
                  </a:cubicBezTo>
                  <a:lnTo>
                    <a:pt x="18680" y="45934"/>
                  </a:lnTo>
                  <a:cubicBezTo>
                    <a:pt x="20415" y="45934"/>
                    <a:pt x="21849" y="44399"/>
                    <a:pt x="22016" y="42431"/>
                  </a:cubicBezTo>
                  <a:lnTo>
                    <a:pt x="23751" y="19181"/>
                  </a:lnTo>
                  <a:cubicBezTo>
                    <a:pt x="28387" y="18381"/>
                    <a:pt x="31790" y="14378"/>
                    <a:pt x="31790" y="9675"/>
                  </a:cubicBezTo>
                  <a:cubicBezTo>
                    <a:pt x="31790" y="7540"/>
                    <a:pt x="31089" y="5472"/>
                    <a:pt x="29788" y="3770"/>
                  </a:cubicBezTo>
                  <a:cubicBezTo>
                    <a:pt x="28888" y="2603"/>
                    <a:pt x="27754" y="1669"/>
                    <a:pt x="26453" y="1002"/>
                  </a:cubicBezTo>
                  <a:cubicBezTo>
                    <a:pt x="25952" y="768"/>
                    <a:pt x="25485" y="568"/>
                    <a:pt x="24985" y="435"/>
                  </a:cubicBezTo>
                  <a:cubicBezTo>
                    <a:pt x="24051" y="134"/>
                    <a:pt x="23084" y="1"/>
                    <a:pt x="22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613648" y="3459378"/>
              <a:ext cx="1518372" cy="948652"/>
            </a:xfrm>
            <a:custGeom>
              <a:avLst/>
              <a:gdLst/>
              <a:ahLst/>
              <a:cxnLst/>
              <a:rect l="l" t="t" r="r" b="b"/>
              <a:pathLst>
                <a:path w="73520" h="45934" extrusionOk="0">
                  <a:moveTo>
                    <a:pt x="8773" y="1"/>
                  </a:moveTo>
                  <a:cubicBezTo>
                    <a:pt x="7406" y="1"/>
                    <a:pt x="6038" y="368"/>
                    <a:pt x="4870" y="1035"/>
                  </a:cubicBezTo>
                  <a:cubicBezTo>
                    <a:pt x="3536" y="1769"/>
                    <a:pt x="2435" y="2803"/>
                    <a:pt x="1635" y="4071"/>
                  </a:cubicBezTo>
                  <a:cubicBezTo>
                    <a:pt x="567" y="5738"/>
                    <a:pt x="0" y="7673"/>
                    <a:pt x="0" y="9675"/>
                  </a:cubicBezTo>
                  <a:cubicBezTo>
                    <a:pt x="0" y="14378"/>
                    <a:pt x="3036" y="18314"/>
                    <a:pt x="7105" y="19148"/>
                  </a:cubicBezTo>
                  <a:lnTo>
                    <a:pt x="8706" y="42431"/>
                  </a:lnTo>
                  <a:cubicBezTo>
                    <a:pt x="8840" y="44399"/>
                    <a:pt x="10141" y="45934"/>
                    <a:pt x="11675" y="45934"/>
                  </a:cubicBezTo>
                  <a:lnTo>
                    <a:pt x="61644" y="45934"/>
                  </a:lnTo>
                  <a:cubicBezTo>
                    <a:pt x="63212" y="45934"/>
                    <a:pt x="64513" y="44399"/>
                    <a:pt x="64646" y="42431"/>
                  </a:cubicBezTo>
                  <a:lnTo>
                    <a:pt x="66248" y="19181"/>
                  </a:lnTo>
                  <a:cubicBezTo>
                    <a:pt x="70384" y="18414"/>
                    <a:pt x="73519" y="14445"/>
                    <a:pt x="73519" y="9675"/>
                  </a:cubicBezTo>
                  <a:cubicBezTo>
                    <a:pt x="73519" y="7573"/>
                    <a:pt x="72919" y="5505"/>
                    <a:pt x="71718" y="3770"/>
                  </a:cubicBezTo>
                  <a:cubicBezTo>
                    <a:pt x="70951" y="2636"/>
                    <a:pt x="69883" y="1702"/>
                    <a:pt x="68683" y="1035"/>
                  </a:cubicBezTo>
                  <a:lnTo>
                    <a:pt x="68583" y="968"/>
                  </a:lnTo>
                  <a:cubicBezTo>
                    <a:pt x="67415" y="335"/>
                    <a:pt x="66114" y="1"/>
                    <a:pt x="64780" y="1"/>
                  </a:cubicBezTo>
                  <a:cubicBezTo>
                    <a:pt x="64613" y="1"/>
                    <a:pt x="64413" y="1"/>
                    <a:pt x="64246" y="34"/>
                  </a:cubicBezTo>
                  <a:cubicBezTo>
                    <a:pt x="62578" y="134"/>
                    <a:pt x="61010" y="735"/>
                    <a:pt x="59710" y="1769"/>
                  </a:cubicBezTo>
                  <a:cubicBezTo>
                    <a:pt x="57641" y="2970"/>
                    <a:pt x="56174" y="5505"/>
                    <a:pt x="55974" y="8540"/>
                  </a:cubicBezTo>
                  <a:lnTo>
                    <a:pt x="54472" y="30022"/>
                  </a:lnTo>
                  <a:lnTo>
                    <a:pt x="18880" y="30022"/>
                  </a:lnTo>
                  <a:lnTo>
                    <a:pt x="17513" y="10175"/>
                  </a:lnTo>
                  <a:lnTo>
                    <a:pt x="17413" y="8540"/>
                  </a:lnTo>
                  <a:cubicBezTo>
                    <a:pt x="17379" y="8040"/>
                    <a:pt x="17313" y="7506"/>
                    <a:pt x="17179" y="7006"/>
                  </a:cubicBezTo>
                  <a:cubicBezTo>
                    <a:pt x="17179" y="6939"/>
                    <a:pt x="17146" y="6873"/>
                    <a:pt x="17146" y="6806"/>
                  </a:cubicBezTo>
                  <a:cubicBezTo>
                    <a:pt x="16679" y="5138"/>
                    <a:pt x="15778" y="3604"/>
                    <a:pt x="14544" y="2403"/>
                  </a:cubicBezTo>
                  <a:cubicBezTo>
                    <a:pt x="13010" y="868"/>
                    <a:pt x="10941" y="1"/>
                    <a:pt x="87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7721407" y="3459378"/>
              <a:ext cx="410613" cy="948652"/>
            </a:xfrm>
            <a:custGeom>
              <a:avLst/>
              <a:gdLst/>
              <a:ahLst/>
              <a:cxnLst/>
              <a:rect l="l" t="t" r="r" b="b"/>
              <a:pathLst>
                <a:path w="19882" h="45934" extrusionOk="0">
                  <a:moveTo>
                    <a:pt x="11108" y="1"/>
                  </a:moveTo>
                  <a:cubicBezTo>
                    <a:pt x="10942" y="1"/>
                    <a:pt x="10775" y="1"/>
                    <a:pt x="10608" y="34"/>
                  </a:cubicBezTo>
                  <a:cubicBezTo>
                    <a:pt x="8940" y="134"/>
                    <a:pt x="7372" y="735"/>
                    <a:pt x="6072" y="1769"/>
                  </a:cubicBezTo>
                  <a:cubicBezTo>
                    <a:pt x="4003" y="2970"/>
                    <a:pt x="2502" y="5505"/>
                    <a:pt x="2302" y="8540"/>
                  </a:cubicBezTo>
                  <a:lnTo>
                    <a:pt x="834" y="30022"/>
                  </a:lnTo>
                  <a:lnTo>
                    <a:pt x="1" y="45934"/>
                  </a:lnTo>
                  <a:lnTo>
                    <a:pt x="8006" y="45934"/>
                  </a:lnTo>
                  <a:cubicBezTo>
                    <a:pt x="9574" y="45934"/>
                    <a:pt x="10875" y="44399"/>
                    <a:pt x="11008" y="42431"/>
                  </a:cubicBezTo>
                  <a:lnTo>
                    <a:pt x="12610" y="19181"/>
                  </a:lnTo>
                  <a:cubicBezTo>
                    <a:pt x="16746" y="18414"/>
                    <a:pt x="19881" y="14445"/>
                    <a:pt x="19881" y="9675"/>
                  </a:cubicBezTo>
                  <a:cubicBezTo>
                    <a:pt x="19881" y="7573"/>
                    <a:pt x="19248" y="5505"/>
                    <a:pt x="18080" y="3770"/>
                  </a:cubicBezTo>
                  <a:cubicBezTo>
                    <a:pt x="17280" y="2636"/>
                    <a:pt x="16245" y="1702"/>
                    <a:pt x="15045" y="1035"/>
                  </a:cubicBezTo>
                  <a:lnTo>
                    <a:pt x="14911" y="968"/>
                  </a:lnTo>
                  <a:cubicBezTo>
                    <a:pt x="13744" y="335"/>
                    <a:pt x="12443" y="1"/>
                    <a:pt x="1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6930540" y="2926172"/>
              <a:ext cx="570443" cy="216665"/>
            </a:xfrm>
            <a:custGeom>
              <a:avLst/>
              <a:gdLst/>
              <a:ahLst/>
              <a:cxnLst/>
              <a:rect l="l" t="t" r="r" b="b"/>
              <a:pathLst>
                <a:path w="27621" h="10491" extrusionOk="0">
                  <a:moveTo>
                    <a:pt x="1" y="0"/>
                  </a:moveTo>
                  <a:lnTo>
                    <a:pt x="1" y="0"/>
                  </a:lnTo>
                  <a:cubicBezTo>
                    <a:pt x="1035" y="2369"/>
                    <a:pt x="3003" y="5271"/>
                    <a:pt x="5171" y="6639"/>
                  </a:cubicBezTo>
                  <a:cubicBezTo>
                    <a:pt x="7973" y="8373"/>
                    <a:pt x="8707" y="8907"/>
                    <a:pt x="11475" y="9974"/>
                  </a:cubicBezTo>
                  <a:cubicBezTo>
                    <a:pt x="12437" y="10338"/>
                    <a:pt x="13543" y="10491"/>
                    <a:pt x="14711" y="10491"/>
                  </a:cubicBezTo>
                  <a:cubicBezTo>
                    <a:pt x="17715" y="10491"/>
                    <a:pt x="21134" y="9482"/>
                    <a:pt x="23584" y="8473"/>
                  </a:cubicBezTo>
                  <a:cubicBezTo>
                    <a:pt x="24852" y="7973"/>
                    <a:pt x="26153" y="7306"/>
                    <a:pt x="26886" y="6172"/>
                  </a:cubicBezTo>
                  <a:cubicBezTo>
                    <a:pt x="27620" y="5037"/>
                    <a:pt x="26920" y="1969"/>
                    <a:pt x="25786" y="1201"/>
                  </a:cubicBezTo>
                  <a:cubicBezTo>
                    <a:pt x="21830" y="1980"/>
                    <a:pt x="14123" y="5279"/>
                    <a:pt x="13665" y="5279"/>
                  </a:cubicBezTo>
                  <a:cubicBezTo>
                    <a:pt x="13652" y="5279"/>
                    <a:pt x="13645" y="5277"/>
                    <a:pt x="13644" y="5271"/>
                  </a:cubicBezTo>
                  <a:cubicBezTo>
                    <a:pt x="13644" y="5271"/>
                    <a:pt x="6839" y="3670"/>
                    <a:pt x="4070" y="601"/>
                  </a:cubicBezTo>
                  <a:cubicBezTo>
                    <a:pt x="4070" y="601"/>
                    <a:pt x="1402" y="26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989090" y="2722249"/>
              <a:ext cx="151589" cy="239776"/>
            </a:xfrm>
            <a:custGeom>
              <a:avLst/>
              <a:gdLst/>
              <a:ahLst/>
              <a:cxnLst/>
              <a:rect l="l" t="t" r="r" b="b"/>
              <a:pathLst>
                <a:path w="7340" h="11610" extrusionOk="0">
                  <a:moveTo>
                    <a:pt x="5638" y="1"/>
                  </a:moveTo>
                  <a:lnTo>
                    <a:pt x="301" y="301"/>
                  </a:lnTo>
                  <a:cubicBezTo>
                    <a:pt x="134" y="334"/>
                    <a:pt x="1" y="468"/>
                    <a:pt x="34" y="601"/>
                  </a:cubicBezTo>
                  <a:lnTo>
                    <a:pt x="1335" y="11342"/>
                  </a:lnTo>
                  <a:cubicBezTo>
                    <a:pt x="1335" y="11509"/>
                    <a:pt x="1502" y="11609"/>
                    <a:pt x="1635" y="11609"/>
                  </a:cubicBezTo>
                  <a:lnTo>
                    <a:pt x="7073" y="11309"/>
                  </a:lnTo>
                  <a:cubicBezTo>
                    <a:pt x="7206" y="11309"/>
                    <a:pt x="7339" y="11175"/>
                    <a:pt x="7306" y="11009"/>
                  </a:cubicBezTo>
                  <a:lnTo>
                    <a:pt x="5972" y="268"/>
                  </a:lnTo>
                  <a:cubicBezTo>
                    <a:pt x="5938" y="101"/>
                    <a:pt x="5805" y="1"/>
                    <a:pt x="5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6991155" y="2730530"/>
              <a:ext cx="38600" cy="64766"/>
            </a:xfrm>
            <a:custGeom>
              <a:avLst/>
              <a:gdLst/>
              <a:ahLst/>
              <a:cxnLst/>
              <a:rect l="l" t="t" r="r" b="b"/>
              <a:pathLst>
                <a:path w="1869" h="3136" extrusionOk="0">
                  <a:moveTo>
                    <a:pt x="1335" y="0"/>
                  </a:moveTo>
                  <a:lnTo>
                    <a:pt x="134" y="67"/>
                  </a:lnTo>
                  <a:cubicBezTo>
                    <a:pt x="68" y="100"/>
                    <a:pt x="1" y="167"/>
                    <a:pt x="1" y="234"/>
                  </a:cubicBezTo>
                  <a:lnTo>
                    <a:pt x="368" y="3036"/>
                  </a:lnTo>
                  <a:cubicBezTo>
                    <a:pt x="368" y="3069"/>
                    <a:pt x="401" y="3102"/>
                    <a:pt x="468" y="3136"/>
                  </a:cubicBezTo>
                  <a:lnTo>
                    <a:pt x="535" y="3136"/>
                  </a:lnTo>
                  <a:lnTo>
                    <a:pt x="1736" y="3069"/>
                  </a:lnTo>
                  <a:cubicBezTo>
                    <a:pt x="1802" y="3069"/>
                    <a:pt x="1869" y="3002"/>
                    <a:pt x="1836" y="2935"/>
                  </a:cubicBezTo>
                  <a:lnTo>
                    <a:pt x="1502" y="133"/>
                  </a:lnTo>
                  <a:cubicBezTo>
                    <a:pt x="1469" y="100"/>
                    <a:pt x="1469" y="100"/>
                    <a:pt x="1469" y="67"/>
                  </a:cubicBezTo>
                  <a:cubicBezTo>
                    <a:pt x="1435" y="33"/>
                    <a:pt x="1369" y="0"/>
                    <a:pt x="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000800" y="2731894"/>
              <a:ext cx="29657" cy="64787"/>
            </a:xfrm>
            <a:custGeom>
              <a:avLst/>
              <a:gdLst/>
              <a:ahLst/>
              <a:cxnLst/>
              <a:rect l="l" t="t" r="r" b="b"/>
              <a:pathLst>
                <a:path w="1436" h="3137" extrusionOk="0">
                  <a:moveTo>
                    <a:pt x="1002" y="1"/>
                  </a:moveTo>
                  <a:cubicBezTo>
                    <a:pt x="1002" y="1"/>
                    <a:pt x="1035" y="34"/>
                    <a:pt x="1035" y="67"/>
                  </a:cubicBezTo>
                  <a:lnTo>
                    <a:pt x="1369" y="2836"/>
                  </a:lnTo>
                  <a:cubicBezTo>
                    <a:pt x="1402" y="2903"/>
                    <a:pt x="1335" y="2970"/>
                    <a:pt x="1269" y="3003"/>
                  </a:cubicBezTo>
                  <a:lnTo>
                    <a:pt x="68" y="3070"/>
                  </a:lnTo>
                  <a:lnTo>
                    <a:pt x="1" y="3070"/>
                  </a:lnTo>
                  <a:cubicBezTo>
                    <a:pt x="1" y="3103"/>
                    <a:pt x="68" y="3136"/>
                    <a:pt x="134" y="3136"/>
                  </a:cubicBezTo>
                  <a:lnTo>
                    <a:pt x="1335" y="3070"/>
                  </a:lnTo>
                  <a:cubicBezTo>
                    <a:pt x="1402" y="3036"/>
                    <a:pt x="1435" y="2970"/>
                    <a:pt x="1435" y="2903"/>
                  </a:cubicBezTo>
                  <a:lnTo>
                    <a:pt x="1102" y="134"/>
                  </a:lnTo>
                  <a:cubicBezTo>
                    <a:pt x="1068" y="67"/>
                    <a:pt x="1035" y="1"/>
                    <a:pt x="1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6996669" y="2736664"/>
              <a:ext cx="23441" cy="22119"/>
            </a:xfrm>
            <a:custGeom>
              <a:avLst/>
              <a:gdLst/>
              <a:ahLst/>
              <a:cxnLst/>
              <a:rect l="l" t="t" r="r" b="b"/>
              <a:pathLst>
                <a:path w="1135" h="1071" extrusionOk="0">
                  <a:moveTo>
                    <a:pt x="558" y="0"/>
                  </a:moveTo>
                  <a:cubicBezTo>
                    <a:pt x="539" y="0"/>
                    <a:pt x="520" y="1"/>
                    <a:pt x="501" y="3"/>
                  </a:cubicBezTo>
                  <a:cubicBezTo>
                    <a:pt x="201" y="3"/>
                    <a:pt x="1" y="270"/>
                    <a:pt x="34" y="570"/>
                  </a:cubicBezTo>
                  <a:cubicBezTo>
                    <a:pt x="68" y="871"/>
                    <a:pt x="334" y="1071"/>
                    <a:pt x="635" y="1071"/>
                  </a:cubicBezTo>
                  <a:cubicBezTo>
                    <a:pt x="935" y="1037"/>
                    <a:pt x="1135" y="770"/>
                    <a:pt x="1102" y="504"/>
                  </a:cubicBezTo>
                  <a:cubicBezTo>
                    <a:pt x="1070" y="223"/>
                    <a:pt x="835" y="0"/>
                    <a:pt x="5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7000118" y="2765598"/>
              <a:ext cx="24143" cy="22119"/>
            </a:xfrm>
            <a:custGeom>
              <a:avLst/>
              <a:gdLst/>
              <a:ahLst/>
              <a:cxnLst/>
              <a:rect l="l" t="t" r="r" b="b"/>
              <a:pathLst>
                <a:path w="1169" h="1071" extrusionOk="0">
                  <a:moveTo>
                    <a:pt x="591" y="0"/>
                  </a:moveTo>
                  <a:cubicBezTo>
                    <a:pt x="573" y="0"/>
                    <a:pt x="554" y="1"/>
                    <a:pt x="534" y="3"/>
                  </a:cubicBezTo>
                  <a:cubicBezTo>
                    <a:pt x="201" y="3"/>
                    <a:pt x="1" y="270"/>
                    <a:pt x="34" y="570"/>
                  </a:cubicBezTo>
                  <a:cubicBezTo>
                    <a:pt x="67" y="871"/>
                    <a:pt x="334" y="1071"/>
                    <a:pt x="634" y="1071"/>
                  </a:cubicBezTo>
                  <a:cubicBezTo>
                    <a:pt x="935" y="1071"/>
                    <a:pt x="1168" y="804"/>
                    <a:pt x="1101" y="504"/>
                  </a:cubicBezTo>
                  <a:cubicBezTo>
                    <a:pt x="1070" y="223"/>
                    <a:pt x="864" y="0"/>
                    <a:pt x="5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7009763" y="2774438"/>
              <a:ext cx="4853" cy="4337"/>
            </a:xfrm>
            <a:custGeom>
              <a:avLst/>
              <a:gdLst/>
              <a:ahLst/>
              <a:cxnLst/>
              <a:rect l="l" t="t" r="r" b="b"/>
              <a:pathLst>
                <a:path w="235" h="210" extrusionOk="0">
                  <a:moveTo>
                    <a:pt x="134" y="0"/>
                  </a:moveTo>
                  <a:cubicBezTo>
                    <a:pt x="124" y="0"/>
                    <a:pt x="113" y="3"/>
                    <a:pt x="101" y="9"/>
                  </a:cubicBezTo>
                  <a:cubicBezTo>
                    <a:pt x="34" y="9"/>
                    <a:pt x="1" y="42"/>
                    <a:pt x="1" y="109"/>
                  </a:cubicBezTo>
                  <a:cubicBezTo>
                    <a:pt x="1" y="176"/>
                    <a:pt x="67" y="209"/>
                    <a:pt x="134" y="209"/>
                  </a:cubicBezTo>
                  <a:cubicBezTo>
                    <a:pt x="201" y="209"/>
                    <a:pt x="234" y="176"/>
                    <a:pt x="234" y="109"/>
                  </a:cubicBezTo>
                  <a:cubicBezTo>
                    <a:pt x="207" y="55"/>
                    <a:pt x="180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7005632" y="2745669"/>
              <a:ext cx="5535" cy="4853"/>
            </a:xfrm>
            <a:custGeom>
              <a:avLst/>
              <a:gdLst/>
              <a:ahLst/>
              <a:cxnLst/>
              <a:rect l="l" t="t" r="r" b="b"/>
              <a:pathLst>
                <a:path w="268" h="235" extrusionOk="0">
                  <a:moveTo>
                    <a:pt x="134" y="1"/>
                  </a:moveTo>
                  <a:cubicBezTo>
                    <a:pt x="67" y="1"/>
                    <a:pt x="0" y="68"/>
                    <a:pt x="34" y="134"/>
                  </a:cubicBezTo>
                  <a:cubicBezTo>
                    <a:pt x="34" y="201"/>
                    <a:pt x="101" y="234"/>
                    <a:pt x="167" y="234"/>
                  </a:cubicBezTo>
                  <a:cubicBezTo>
                    <a:pt x="201" y="234"/>
                    <a:pt x="267" y="168"/>
                    <a:pt x="267" y="134"/>
                  </a:cubicBezTo>
                  <a:cubicBezTo>
                    <a:pt x="234" y="68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6927793" y="2849592"/>
              <a:ext cx="153634" cy="97996"/>
            </a:xfrm>
            <a:custGeom>
              <a:avLst/>
              <a:gdLst/>
              <a:ahLst/>
              <a:cxnLst/>
              <a:rect l="l" t="t" r="r" b="b"/>
              <a:pathLst>
                <a:path w="7439" h="4745" extrusionOk="0">
                  <a:moveTo>
                    <a:pt x="3326" y="1"/>
                  </a:moveTo>
                  <a:cubicBezTo>
                    <a:pt x="2997" y="1"/>
                    <a:pt x="2675" y="136"/>
                    <a:pt x="2435" y="406"/>
                  </a:cubicBezTo>
                  <a:lnTo>
                    <a:pt x="234" y="2841"/>
                  </a:lnTo>
                  <a:cubicBezTo>
                    <a:pt x="33" y="3075"/>
                    <a:pt x="0" y="3408"/>
                    <a:pt x="167" y="3708"/>
                  </a:cubicBezTo>
                  <a:cubicBezTo>
                    <a:pt x="520" y="4350"/>
                    <a:pt x="1181" y="4744"/>
                    <a:pt x="1913" y="4744"/>
                  </a:cubicBezTo>
                  <a:cubicBezTo>
                    <a:pt x="1942" y="4744"/>
                    <a:pt x="1972" y="4744"/>
                    <a:pt x="2002" y="4743"/>
                  </a:cubicBezTo>
                  <a:cubicBezTo>
                    <a:pt x="2535" y="4743"/>
                    <a:pt x="3036" y="4642"/>
                    <a:pt x="3569" y="4509"/>
                  </a:cubicBezTo>
                  <a:cubicBezTo>
                    <a:pt x="4070" y="4309"/>
                    <a:pt x="4503" y="3942"/>
                    <a:pt x="4804" y="3475"/>
                  </a:cubicBezTo>
                  <a:lnTo>
                    <a:pt x="6571" y="3141"/>
                  </a:lnTo>
                  <a:cubicBezTo>
                    <a:pt x="7139" y="3008"/>
                    <a:pt x="7439" y="2441"/>
                    <a:pt x="7239" y="1907"/>
                  </a:cubicBezTo>
                  <a:lnTo>
                    <a:pt x="6738" y="773"/>
                  </a:lnTo>
                  <a:cubicBezTo>
                    <a:pt x="6605" y="473"/>
                    <a:pt x="6338" y="273"/>
                    <a:pt x="6038" y="239"/>
                  </a:cubicBezTo>
                  <a:lnTo>
                    <a:pt x="3436" y="6"/>
                  </a:lnTo>
                  <a:cubicBezTo>
                    <a:pt x="3399" y="3"/>
                    <a:pt x="3363" y="1"/>
                    <a:pt x="332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7230910" y="2938728"/>
              <a:ext cx="621413" cy="723209"/>
            </a:xfrm>
            <a:custGeom>
              <a:avLst/>
              <a:gdLst/>
              <a:ahLst/>
              <a:cxnLst/>
              <a:rect l="l" t="t" r="r" b="b"/>
              <a:pathLst>
                <a:path w="30089" h="35018" extrusionOk="0">
                  <a:moveTo>
                    <a:pt x="16788" y="0"/>
                  </a:moveTo>
                  <a:cubicBezTo>
                    <a:pt x="16019" y="0"/>
                    <a:pt x="15281" y="17"/>
                    <a:pt x="14644" y="60"/>
                  </a:cubicBezTo>
                  <a:cubicBezTo>
                    <a:pt x="14646" y="58"/>
                    <a:pt x="14643" y="57"/>
                    <a:pt x="14635" y="57"/>
                  </a:cubicBezTo>
                  <a:cubicBezTo>
                    <a:pt x="14488" y="57"/>
                    <a:pt x="12577" y="371"/>
                    <a:pt x="11242" y="593"/>
                  </a:cubicBezTo>
                  <a:cubicBezTo>
                    <a:pt x="10241" y="760"/>
                    <a:pt x="9374" y="1361"/>
                    <a:pt x="8873" y="2228"/>
                  </a:cubicBezTo>
                  <a:cubicBezTo>
                    <a:pt x="7472" y="4663"/>
                    <a:pt x="6572" y="8499"/>
                    <a:pt x="6138" y="11334"/>
                  </a:cubicBezTo>
                  <a:cubicBezTo>
                    <a:pt x="5904" y="13136"/>
                    <a:pt x="5337" y="14870"/>
                    <a:pt x="4437" y="16438"/>
                  </a:cubicBezTo>
                  <a:cubicBezTo>
                    <a:pt x="2535" y="19840"/>
                    <a:pt x="0" y="26045"/>
                    <a:pt x="5404" y="28447"/>
                  </a:cubicBezTo>
                  <a:cubicBezTo>
                    <a:pt x="5406" y="28446"/>
                    <a:pt x="5409" y="28446"/>
                    <a:pt x="5411" y="28446"/>
                  </a:cubicBezTo>
                  <a:cubicBezTo>
                    <a:pt x="5596" y="28446"/>
                    <a:pt x="7519" y="29517"/>
                    <a:pt x="8373" y="29714"/>
                  </a:cubicBezTo>
                  <a:cubicBezTo>
                    <a:pt x="8373" y="29781"/>
                    <a:pt x="16245" y="31682"/>
                    <a:pt x="20048" y="32583"/>
                  </a:cubicBezTo>
                  <a:cubicBezTo>
                    <a:pt x="22183" y="33083"/>
                    <a:pt x="23684" y="33750"/>
                    <a:pt x="25051" y="35018"/>
                  </a:cubicBezTo>
                  <a:cubicBezTo>
                    <a:pt x="25051" y="35018"/>
                    <a:pt x="28421" y="19474"/>
                    <a:pt x="29755" y="6431"/>
                  </a:cubicBezTo>
                  <a:cubicBezTo>
                    <a:pt x="30088" y="3295"/>
                    <a:pt x="27720" y="527"/>
                    <a:pt x="24584" y="326"/>
                  </a:cubicBezTo>
                  <a:lnTo>
                    <a:pt x="23117" y="260"/>
                  </a:lnTo>
                  <a:cubicBezTo>
                    <a:pt x="22933" y="233"/>
                    <a:pt x="19644" y="0"/>
                    <a:pt x="167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7451830" y="2763595"/>
              <a:ext cx="240664" cy="270176"/>
            </a:xfrm>
            <a:custGeom>
              <a:avLst/>
              <a:gdLst/>
              <a:ahLst/>
              <a:cxnLst/>
              <a:rect l="l" t="t" r="r" b="b"/>
              <a:pathLst>
                <a:path w="11653" h="13082" extrusionOk="0">
                  <a:moveTo>
                    <a:pt x="10852" y="0"/>
                  </a:moveTo>
                  <a:lnTo>
                    <a:pt x="7016" y="2869"/>
                  </a:lnTo>
                  <a:lnTo>
                    <a:pt x="3880" y="5571"/>
                  </a:lnTo>
                  <a:lnTo>
                    <a:pt x="3780" y="5638"/>
                  </a:lnTo>
                  <a:cubicBezTo>
                    <a:pt x="3814" y="5804"/>
                    <a:pt x="3847" y="5938"/>
                    <a:pt x="3914" y="6105"/>
                  </a:cubicBezTo>
                  <a:cubicBezTo>
                    <a:pt x="3947" y="6271"/>
                    <a:pt x="4014" y="6438"/>
                    <a:pt x="4047" y="6638"/>
                  </a:cubicBezTo>
                  <a:cubicBezTo>
                    <a:pt x="4080" y="6638"/>
                    <a:pt x="4080" y="6672"/>
                    <a:pt x="4080" y="6705"/>
                  </a:cubicBezTo>
                  <a:cubicBezTo>
                    <a:pt x="4547" y="8273"/>
                    <a:pt x="4514" y="8740"/>
                    <a:pt x="1812" y="9941"/>
                  </a:cubicBezTo>
                  <a:cubicBezTo>
                    <a:pt x="867" y="11093"/>
                    <a:pt x="0" y="13082"/>
                    <a:pt x="2525" y="13082"/>
                  </a:cubicBezTo>
                  <a:cubicBezTo>
                    <a:pt x="2851" y="13082"/>
                    <a:pt x="3234" y="13049"/>
                    <a:pt x="3680" y="12976"/>
                  </a:cubicBezTo>
                  <a:cubicBezTo>
                    <a:pt x="6649" y="12576"/>
                    <a:pt x="9451" y="11242"/>
                    <a:pt x="11653" y="9173"/>
                  </a:cubicBezTo>
                  <a:cubicBezTo>
                    <a:pt x="9418" y="7672"/>
                    <a:pt x="10118" y="2802"/>
                    <a:pt x="10852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7087602" y="4295040"/>
              <a:ext cx="111627" cy="208074"/>
            </a:xfrm>
            <a:custGeom>
              <a:avLst/>
              <a:gdLst/>
              <a:ahLst/>
              <a:cxnLst/>
              <a:rect l="l" t="t" r="r" b="b"/>
              <a:pathLst>
                <a:path w="5405" h="10075" extrusionOk="0">
                  <a:moveTo>
                    <a:pt x="4004" y="0"/>
                  </a:moveTo>
                  <a:lnTo>
                    <a:pt x="1" y="467"/>
                  </a:lnTo>
                  <a:lnTo>
                    <a:pt x="2002" y="10074"/>
                  </a:lnTo>
                  <a:lnTo>
                    <a:pt x="5405" y="9741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6963605" y="4470566"/>
              <a:ext cx="259746" cy="105369"/>
            </a:xfrm>
            <a:custGeom>
              <a:avLst/>
              <a:gdLst/>
              <a:ahLst/>
              <a:cxnLst/>
              <a:rect l="l" t="t" r="r" b="b"/>
              <a:pathLst>
                <a:path w="12577" h="5102" extrusionOk="0">
                  <a:moveTo>
                    <a:pt x="11538" y="1"/>
                  </a:moveTo>
                  <a:cubicBezTo>
                    <a:pt x="11518" y="1"/>
                    <a:pt x="11497" y="3"/>
                    <a:pt x="11476" y="7"/>
                  </a:cubicBezTo>
                  <a:lnTo>
                    <a:pt x="7806" y="241"/>
                  </a:lnTo>
                  <a:cubicBezTo>
                    <a:pt x="7339" y="241"/>
                    <a:pt x="6906" y="441"/>
                    <a:pt x="6605" y="775"/>
                  </a:cubicBezTo>
                  <a:cubicBezTo>
                    <a:pt x="5905" y="1508"/>
                    <a:pt x="3670" y="2843"/>
                    <a:pt x="968" y="2943"/>
                  </a:cubicBezTo>
                  <a:cubicBezTo>
                    <a:pt x="201" y="2943"/>
                    <a:pt x="1" y="4711"/>
                    <a:pt x="1769" y="5011"/>
                  </a:cubicBezTo>
                  <a:cubicBezTo>
                    <a:pt x="2152" y="5076"/>
                    <a:pt x="2581" y="5102"/>
                    <a:pt x="3033" y="5102"/>
                  </a:cubicBezTo>
                  <a:cubicBezTo>
                    <a:pt x="4667" y="5102"/>
                    <a:pt x="6587" y="4763"/>
                    <a:pt x="7606" y="4711"/>
                  </a:cubicBezTo>
                  <a:cubicBezTo>
                    <a:pt x="8156" y="4667"/>
                    <a:pt x="8622" y="4655"/>
                    <a:pt x="9034" y="4655"/>
                  </a:cubicBezTo>
                  <a:cubicBezTo>
                    <a:pt x="9506" y="4655"/>
                    <a:pt x="9908" y="4671"/>
                    <a:pt x="10287" y="4671"/>
                  </a:cubicBezTo>
                  <a:cubicBezTo>
                    <a:pt x="10840" y="4671"/>
                    <a:pt x="11343" y="4638"/>
                    <a:pt x="11943" y="4477"/>
                  </a:cubicBezTo>
                  <a:lnTo>
                    <a:pt x="11976" y="4477"/>
                  </a:lnTo>
                  <a:cubicBezTo>
                    <a:pt x="12343" y="4411"/>
                    <a:pt x="12576" y="4044"/>
                    <a:pt x="12510" y="3643"/>
                  </a:cubicBezTo>
                  <a:lnTo>
                    <a:pt x="11809" y="241"/>
                  </a:lnTo>
                  <a:cubicBezTo>
                    <a:pt x="11780" y="96"/>
                    <a:pt x="11675" y="1"/>
                    <a:pt x="115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7086921" y="4295040"/>
              <a:ext cx="99235" cy="124700"/>
            </a:xfrm>
            <a:custGeom>
              <a:avLst/>
              <a:gdLst/>
              <a:ahLst/>
              <a:cxnLst/>
              <a:rect l="l" t="t" r="r" b="b"/>
              <a:pathLst>
                <a:path w="4805" h="6038" extrusionOk="0">
                  <a:moveTo>
                    <a:pt x="4037" y="0"/>
                  </a:moveTo>
                  <a:lnTo>
                    <a:pt x="1" y="467"/>
                  </a:lnTo>
                  <a:lnTo>
                    <a:pt x="1201" y="6038"/>
                  </a:lnTo>
                  <a:lnTo>
                    <a:pt x="4804" y="5304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6948446" y="3579266"/>
              <a:ext cx="761272" cy="819822"/>
            </a:xfrm>
            <a:custGeom>
              <a:avLst/>
              <a:gdLst/>
              <a:ahLst/>
              <a:cxnLst/>
              <a:rect l="l" t="t" r="r" b="b"/>
              <a:pathLst>
                <a:path w="36861" h="39696" extrusionOk="0">
                  <a:moveTo>
                    <a:pt x="30022" y="0"/>
                  </a:moveTo>
                  <a:cubicBezTo>
                    <a:pt x="26720" y="434"/>
                    <a:pt x="23618" y="2735"/>
                    <a:pt x="23618" y="2735"/>
                  </a:cubicBezTo>
                  <a:cubicBezTo>
                    <a:pt x="23618" y="2735"/>
                    <a:pt x="19247" y="2166"/>
                    <a:pt x="14262" y="2166"/>
                  </a:cubicBezTo>
                  <a:cubicBezTo>
                    <a:pt x="11065" y="2166"/>
                    <a:pt x="7615" y="2400"/>
                    <a:pt x="4904" y="3169"/>
                  </a:cubicBezTo>
                  <a:lnTo>
                    <a:pt x="4871" y="3169"/>
                  </a:lnTo>
                  <a:lnTo>
                    <a:pt x="4738" y="3202"/>
                  </a:lnTo>
                  <a:cubicBezTo>
                    <a:pt x="4504" y="3269"/>
                    <a:pt x="4237" y="3369"/>
                    <a:pt x="4004" y="3469"/>
                  </a:cubicBezTo>
                  <a:cubicBezTo>
                    <a:pt x="3904" y="3469"/>
                    <a:pt x="3837" y="3503"/>
                    <a:pt x="3770" y="3536"/>
                  </a:cubicBezTo>
                  <a:lnTo>
                    <a:pt x="3503" y="3636"/>
                  </a:lnTo>
                  <a:lnTo>
                    <a:pt x="3303" y="3736"/>
                  </a:lnTo>
                  <a:cubicBezTo>
                    <a:pt x="3070" y="3836"/>
                    <a:pt x="2870" y="3936"/>
                    <a:pt x="2636" y="4036"/>
                  </a:cubicBezTo>
                  <a:cubicBezTo>
                    <a:pt x="2569" y="4070"/>
                    <a:pt x="2503" y="4103"/>
                    <a:pt x="2436" y="4136"/>
                  </a:cubicBezTo>
                  <a:cubicBezTo>
                    <a:pt x="2302" y="4203"/>
                    <a:pt x="2169" y="4303"/>
                    <a:pt x="2069" y="4370"/>
                  </a:cubicBezTo>
                  <a:lnTo>
                    <a:pt x="1735" y="4570"/>
                  </a:lnTo>
                  <a:cubicBezTo>
                    <a:pt x="1635" y="4670"/>
                    <a:pt x="1502" y="4770"/>
                    <a:pt x="1402" y="4837"/>
                  </a:cubicBezTo>
                  <a:cubicBezTo>
                    <a:pt x="1302" y="4937"/>
                    <a:pt x="1202" y="5037"/>
                    <a:pt x="1102" y="5137"/>
                  </a:cubicBezTo>
                  <a:cubicBezTo>
                    <a:pt x="1068" y="5170"/>
                    <a:pt x="1002" y="5237"/>
                    <a:pt x="968" y="5271"/>
                  </a:cubicBezTo>
                  <a:lnTo>
                    <a:pt x="835" y="5437"/>
                  </a:lnTo>
                  <a:cubicBezTo>
                    <a:pt x="401" y="5938"/>
                    <a:pt x="134" y="6571"/>
                    <a:pt x="34" y="7239"/>
                  </a:cubicBezTo>
                  <a:cubicBezTo>
                    <a:pt x="1" y="7372"/>
                    <a:pt x="1" y="7505"/>
                    <a:pt x="1" y="7639"/>
                  </a:cubicBezTo>
                  <a:cubicBezTo>
                    <a:pt x="1" y="7672"/>
                    <a:pt x="1" y="7706"/>
                    <a:pt x="1" y="7739"/>
                  </a:cubicBezTo>
                  <a:lnTo>
                    <a:pt x="1" y="8740"/>
                  </a:lnTo>
                  <a:cubicBezTo>
                    <a:pt x="34" y="9841"/>
                    <a:pt x="101" y="10941"/>
                    <a:pt x="268" y="12042"/>
                  </a:cubicBezTo>
                  <a:cubicBezTo>
                    <a:pt x="801" y="16112"/>
                    <a:pt x="2069" y="20381"/>
                    <a:pt x="3036" y="24484"/>
                  </a:cubicBezTo>
                  <a:cubicBezTo>
                    <a:pt x="4938" y="32623"/>
                    <a:pt x="6606" y="39695"/>
                    <a:pt x="6606" y="39695"/>
                  </a:cubicBezTo>
                  <a:lnTo>
                    <a:pt x="7339" y="39562"/>
                  </a:lnTo>
                  <a:lnTo>
                    <a:pt x="11276" y="38728"/>
                  </a:lnTo>
                  <a:lnTo>
                    <a:pt x="12143" y="38528"/>
                  </a:lnTo>
                  <a:cubicBezTo>
                    <a:pt x="12143" y="38528"/>
                    <a:pt x="11676" y="16879"/>
                    <a:pt x="8707" y="14177"/>
                  </a:cubicBezTo>
                  <a:lnTo>
                    <a:pt x="8707" y="14177"/>
                  </a:lnTo>
                  <a:lnTo>
                    <a:pt x="26953" y="15178"/>
                  </a:lnTo>
                  <a:cubicBezTo>
                    <a:pt x="27187" y="15178"/>
                    <a:pt x="27420" y="15211"/>
                    <a:pt x="27654" y="15211"/>
                  </a:cubicBezTo>
                  <a:lnTo>
                    <a:pt x="28088" y="15211"/>
                  </a:lnTo>
                  <a:cubicBezTo>
                    <a:pt x="33858" y="15144"/>
                    <a:pt x="36860" y="8706"/>
                    <a:pt x="32024" y="200"/>
                  </a:cubicBezTo>
                  <a:lnTo>
                    <a:pt x="31957" y="200"/>
                  </a:lnTo>
                  <a:lnTo>
                    <a:pt x="30489" y="33"/>
                  </a:lnTo>
                  <a:lnTo>
                    <a:pt x="300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6593656" y="4066313"/>
              <a:ext cx="139879" cy="200494"/>
            </a:xfrm>
            <a:custGeom>
              <a:avLst/>
              <a:gdLst/>
              <a:ahLst/>
              <a:cxnLst/>
              <a:rect l="l" t="t" r="r" b="b"/>
              <a:pathLst>
                <a:path w="6773" h="9708" extrusionOk="0">
                  <a:moveTo>
                    <a:pt x="4604" y="1"/>
                  </a:moveTo>
                  <a:lnTo>
                    <a:pt x="2736" y="3937"/>
                  </a:lnTo>
                  <a:lnTo>
                    <a:pt x="1" y="9708"/>
                  </a:lnTo>
                  <a:lnTo>
                    <a:pt x="3637" y="9341"/>
                  </a:lnTo>
                  <a:lnTo>
                    <a:pt x="5805" y="6005"/>
                  </a:lnTo>
                  <a:lnTo>
                    <a:pt x="6772" y="4504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6427817" y="4192583"/>
              <a:ext cx="251300" cy="149421"/>
            </a:xfrm>
            <a:custGeom>
              <a:avLst/>
              <a:gdLst/>
              <a:ahLst/>
              <a:cxnLst/>
              <a:rect l="l" t="t" r="r" b="b"/>
              <a:pathLst>
                <a:path w="12168" h="7235" extrusionOk="0">
                  <a:moveTo>
                    <a:pt x="1277" y="0"/>
                  </a:moveTo>
                  <a:cubicBezTo>
                    <a:pt x="620" y="0"/>
                    <a:pt x="0" y="1356"/>
                    <a:pt x="1426" y="2193"/>
                  </a:cubicBezTo>
                  <a:lnTo>
                    <a:pt x="5863" y="4761"/>
                  </a:lnTo>
                  <a:cubicBezTo>
                    <a:pt x="7631" y="5829"/>
                    <a:pt x="8264" y="6296"/>
                    <a:pt x="9665" y="7163"/>
                  </a:cubicBezTo>
                  <a:cubicBezTo>
                    <a:pt x="9763" y="7212"/>
                    <a:pt x="9869" y="7235"/>
                    <a:pt x="9974" y="7235"/>
                  </a:cubicBezTo>
                  <a:cubicBezTo>
                    <a:pt x="10229" y="7235"/>
                    <a:pt x="10481" y="7099"/>
                    <a:pt x="10599" y="6863"/>
                  </a:cubicBezTo>
                  <a:lnTo>
                    <a:pt x="12100" y="3393"/>
                  </a:lnTo>
                  <a:cubicBezTo>
                    <a:pt x="12167" y="3260"/>
                    <a:pt x="12100" y="3060"/>
                    <a:pt x="11934" y="2993"/>
                  </a:cubicBezTo>
                  <a:lnTo>
                    <a:pt x="8932" y="1125"/>
                  </a:lnTo>
                  <a:cubicBezTo>
                    <a:pt x="8772" y="1011"/>
                    <a:pt x="8597" y="960"/>
                    <a:pt x="8417" y="960"/>
                  </a:cubicBezTo>
                  <a:cubicBezTo>
                    <a:pt x="8333" y="960"/>
                    <a:pt x="8249" y="971"/>
                    <a:pt x="8164" y="992"/>
                  </a:cubicBezTo>
                  <a:cubicBezTo>
                    <a:pt x="7800" y="1051"/>
                    <a:pt x="7390" y="1085"/>
                    <a:pt x="6930" y="1085"/>
                  </a:cubicBezTo>
                  <a:cubicBezTo>
                    <a:pt x="5579" y="1085"/>
                    <a:pt x="3790" y="796"/>
                    <a:pt x="1426" y="24"/>
                  </a:cubicBezTo>
                  <a:cubicBezTo>
                    <a:pt x="1377" y="8"/>
                    <a:pt x="1326" y="0"/>
                    <a:pt x="1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6650162" y="4066313"/>
              <a:ext cx="83374" cy="124018"/>
            </a:xfrm>
            <a:custGeom>
              <a:avLst/>
              <a:gdLst/>
              <a:ahLst/>
              <a:cxnLst/>
              <a:rect l="l" t="t" r="r" b="b"/>
              <a:pathLst>
                <a:path w="4037" h="6005" extrusionOk="0">
                  <a:moveTo>
                    <a:pt x="1868" y="1"/>
                  </a:moveTo>
                  <a:lnTo>
                    <a:pt x="0" y="3937"/>
                  </a:lnTo>
                  <a:lnTo>
                    <a:pt x="3069" y="6005"/>
                  </a:lnTo>
                  <a:lnTo>
                    <a:pt x="4036" y="4504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6648778" y="3462827"/>
              <a:ext cx="1145243" cy="720628"/>
            </a:xfrm>
            <a:custGeom>
              <a:avLst/>
              <a:gdLst/>
              <a:ahLst/>
              <a:cxnLst/>
              <a:rect l="l" t="t" r="r" b="b"/>
              <a:pathLst>
                <a:path w="55453" h="34893" extrusionOk="0">
                  <a:moveTo>
                    <a:pt x="19336" y="0"/>
                  </a:moveTo>
                  <a:cubicBezTo>
                    <a:pt x="14798" y="0"/>
                    <a:pt x="10767" y="2894"/>
                    <a:pt x="9340" y="7239"/>
                  </a:cubicBezTo>
                  <a:cubicBezTo>
                    <a:pt x="5538" y="18781"/>
                    <a:pt x="0" y="31723"/>
                    <a:pt x="0" y="31723"/>
                  </a:cubicBezTo>
                  <a:lnTo>
                    <a:pt x="568" y="32124"/>
                  </a:lnTo>
                  <a:lnTo>
                    <a:pt x="3736" y="34292"/>
                  </a:lnTo>
                  <a:lnTo>
                    <a:pt x="4604" y="34892"/>
                  </a:lnTo>
                  <a:cubicBezTo>
                    <a:pt x="4604" y="34892"/>
                    <a:pt x="9774" y="26753"/>
                    <a:pt x="14744" y="17780"/>
                  </a:cubicBezTo>
                  <a:lnTo>
                    <a:pt x="14744" y="17680"/>
                  </a:lnTo>
                  <a:cubicBezTo>
                    <a:pt x="14611" y="16579"/>
                    <a:pt x="14544" y="15479"/>
                    <a:pt x="14511" y="14378"/>
                  </a:cubicBezTo>
                  <a:lnTo>
                    <a:pt x="14511" y="13377"/>
                  </a:lnTo>
                  <a:cubicBezTo>
                    <a:pt x="14511" y="13244"/>
                    <a:pt x="14544" y="13110"/>
                    <a:pt x="14544" y="12977"/>
                  </a:cubicBezTo>
                  <a:cubicBezTo>
                    <a:pt x="14644" y="12310"/>
                    <a:pt x="14911" y="11676"/>
                    <a:pt x="15345" y="11175"/>
                  </a:cubicBezTo>
                  <a:lnTo>
                    <a:pt x="15478" y="11009"/>
                  </a:lnTo>
                  <a:cubicBezTo>
                    <a:pt x="15512" y="10975"/>
                    <a:pt x="15578" y="10909"/>
                    <a:pt x="15612" y="10875"/>
                  </a:cubicBezTo>
                  <a:cubicBezTo>
                    <a:pt x="15712" y="10775"/>
                    <a:pt x="15812" y="10675"/>
                    <a:pt x="15912" y="10608"/>
                  </a:cubicBezTo>
                  <a:cubicBezTo>
                    <a:pt x="16012" y="10508"/>
                    <a:pt x="16145" y="10408"/>
                    <a:pt x="16245" y="10341"/>
                  </a:cubicBezTo>
                  <a:lnTo>
                    <a:pt x="16579" y="10108"/>
                  </a:lnTo>
                  <a:cubicBezTo>
                    <a:pt x="16679" y="10041"/>
                    <a:pt x="16812" y="9975"/>
                    <a:pt x="16946" y="9874"/>
                  </a:cubicBezTo>
                  <a:cubicBezTo>
                    <a:pt x="17013" y="9841"/>
                    <a:pt x="17079" y="9808"/>
                    <a:pt x="17146" y="9774"/>
                  </a:cubicBezTo>
                  <a:cubicBezTo>
                    <a:pt x="17380" y="9674"/>
                    <a:pt x="17580" y="9574"/>
                    <a:pt x="17813" y="9474"/>
                  </a:cubicBezTo>
                  <a:lnTo>
                    <a:pt x="18013" y="9374"/>
                  </a:lnTo>
                  <a:lnTo>
                    <a:pt x="18280" y="9274"/>
                  </a:lnTo>
                  <a:cubicBezTo>
                    <a:pt x="18347" y="9241"/>
                    <a:pt x="18414" y="9207"/>
                    <a:pt x="18514" y="9207"/>
                  </a:cubicBezTo>
                  <a:cubicBezTo>
                    <a:pt x="18747" y="9107"/>
                    <a:pt x="18981" y="9041"/>
                    <a:pt x="19248" y="8940"/>
                  </a:cubicBezTo>
                  <a:lnTo>
                    <a:pt x="19381" y="8907"/>
                  </a:lnTo>
                  <a:lnTo>
                    <a:pt x="19414" y="8907"/>
                  </a:lnTo>
                  <a:cubicBezTo>
                    <a:pt x="21549" y="9908"/>
                    <a:pt x="25385" y="12243"/>
                    <a:pt x="29522" y="14645"/>
                  </a:cubicBezTo>
                  <a:cubicBezTo>
                    <a:pt x="33991" y="17246"/>
                    <a:pt x="38828" y="19882"/>
                    <a:pt x="42164" y="20849"/>
                  </a:cubicBezTo>
                  <a:cubicBezTo>
                    <a:pt x="42297" y="20882"/>
                    <a:pt x="42464" y="20916"/>
                    <a:pt x="42598" y="20949"/>
                  </a:cubicBezTo>
                  <a:cubicBezTo>
                    <a:pt x="42964" y="21049"/>
                    <a:pt x="43365" y="21149"/>
                    <a:pt x="43765" y="21183"/>
                  </a:cubicBezTo>
                  <a:cubicBezTo>
                    <a:pt x="44288" y="21248"/>
                    <a:pt x="44811" y="21281"/>
                    <a:pt x="45329" y="21281"/>
                  </a:cubicBezTo>
                  <a:cubicBezTo>
                    <a:pt x="50665" y="21281"/>
                    <a:pt x="55452" y="17772"/>
                    <a:pt x="53172" y="9441"/>
                  </a:cubicBezTo>
                  <a:cubicBezTo>
                    <a:pt x="52671" y="7573"/>
                    <a:pt x="51037" y="6205"/>
                    <a:pt x="49069" y="6072"/>
                  </a:cubicBezTo>
                  <a:cubicBezTo>
                    <a:pt x="48202" y="6005"/>
                    <a:pt x="47334" y="5938"/>
                    <a:pt x="46534" y="5838"/>
                  </a:cubicBezTo>
                  <a:lnTo>
                    <a:pt x="46467" y="5838"/>
                  </a:lnTo>
                  <a:lnTo>
                    <a:pt x="44999" y="5705"/>
                  </a:lnTo>
                  <a:lnTo>
                    <a:pt x="44532" y="5638"/>
                  </a:lnTo>
                  <a:lnTo>
                    <a:pt x="41130" y="5271"/>
                  </a:lnTo>
                  <a:cubicBezTo>
                    <a:pt x="41130" y="5271"/>
                    <a:pt x="28821" y="101"/>
                    <a:pt x="19414" y="1"/>
                  </a:cubicBezTo>
                  <a:cubicBezTo>
                    <a:pt x="19388" y="1"/>
                    <a:pt x="19362" y="0"/>
                    <a:pt x="19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7046277" y="3644713"/>
              <a:ext cx="2767" cy="702"/>
            </a:xfrm>
            <a:custGeom>
              <a:avLst/>
              <a:gdLst/>
              <a:ahLst/>
              <a:cxnLst/>
              <a:rect l="l" t="t" r="r" b="b"/>
              <a:pathLst>
                <a:path w="134" h="34" extrusionOk="0">
                  <a:moveTo>
                    <a:pt x="134" y="0"/>
                  </a:moveTo>
                  <a:lnTo>
                    <a:pt x="134" y="0"/>
                  </a:lnTo>
                  <a:lnTo>
                    <a:pt x="1" y="33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7529194" y="2813884"/>
              <a:ext cx="93040" cy="88186"/>
            </a:xfrm>
            <a:custGeom>
              <a:avLst/>
              <a:gdLst/>
              <a:ahLst/>
              <a:cxnLst/>
              <a:rect l="l" t="t" r="r" b="b"/>
              <a:pathLst>
                <a:path w="4505" h="4270" extrusionOk="0">
                  <a:moveTo>
                    <a:pt x="3970" y="0"/>
                  </a:moveTo>
                  <a:lnTo>
                    <a:pt x="3270" y="434"/>
                  </a:lnTo>
                  <a:lnTo>
                    <a:pt x="101" y="3136"/>
                  </a:lnTo>
                  <a:lnTo>
                    <a:pt x="1" y="3203"/>
                  </a:lnTo>
                  <a:cubicBezTo>
                    <a:pt x="68" y="3369"/>
                    <a:pt x="101" y="3503"/>
                    <a:pt x="168" y="3670"/>
                  </a:cubicBezTo>
                  <a:cubicBezTo>
                    <a:pt x="201" y="3836"/>
                    <a:pt x="268" y="4003"/>
                    <a:pt x="301" y="4203"/>
                  </a:cubicBezTo>
                  <a:cubicBezTo>
                    <a:pt x="334" y="4203"/>
                    <a:pt x="334" y="4237"/>
                    <a:pt x="334" y="4270"/>
                  </a:cubicBezTo>
                  <a:cubicBezTo>
                    <a:pt x="1802" y="4070"/>
                    <a:pt x="4504" y="3002"/>
                    <a:pt x="39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7438963" y="2596413"/>
              <a:ext cx="221849" cy="292976"/>
            </a:xfrm>
            <a:custGeom>
              <a:avLst/>
              <a:gdLst/>
              <a:ahLst/>
              <a:cxnLst/>
              <a:rect l="l" t="t" r="r" b="b"/>
              <a:pathLst>
                <a:path w="10742" h="14186" extrusionOk="0">
                  <a:moveTo>
                    <a:pt x="5861" y="1"/>
                  </a:moveTo>
                  <a:cubicBezTo>
                    <a:pt x="5052" y="1"/>
                    <a:pt x="4201" y="216"/>
                    <a:pt x="3369" y="690"/>
                  </a:cubicBezTo>
                  <a:cubicBezTo>
                    <a:pt x="33" y="2558"/>
                    <a:pt x="0" y="7895"/>
                    <a:pt x="1034" y="10964"/>
                  </a:cubicBezTo>
                  <a:cubicBezTo>
                    <a:pt x="1696" y="13045"/>
                    <a:pt x="3571" y="14185"/>
                    <a:pt x="5462" y="14185"/>
                  </a:cubicBezTo>
                  <a:cubicBezTo>
                    <a:pt x="6814" y="14185"/>
                    <a:pt x="8175" y="13603"/>
                    <a:pt x="9107" y="12365"/>
                  </a:cubicBezTo>
                  <a:cubicBezTo>
                    <a:pt x="10741" y="10297"/>
                    <a:pt x="10508" y="8195"/>
                    <a:pt x="10441" y="4626"/>
                  </a:cubicBezTo>
                  <a:cubicBezTo>
                    <a:pt x="10366" y="1947"/>
                    <a:pt x="8299" y="1"/>
                    <a:pt x="5861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7397245" y="2552981"/>
              <a:ext cx="281390" cy="279511"/>
            </a:xfrm>
            <a:custGeom>
              <a:avLst/>
              <a:gdLst/>
              <a:ahLst/>
              <a:cxnLst/>
              <a:rect l="l" t="t" r="r" b="b"/>
              <a:pathLst>
                <a:path w="13625" h="13534" extrusionOk="0">
                  <a:moveTo>
                    <a:pt x="9010" y="0"/>
                  </a:moveTo>
                  <a:cubicBezTo>
                    <a:pt x="8790" y="0"/>
                    <a:pt x="8540" y="28"/>
                    <a:pt x="8258" y="91"/>
                  </a:cubicBezTo>
                  <a:cubicBezTo>
                    <a:pt x="6290" y="525"/>
                    <a:pt x="3955" y="1926"/>
                    <a:pt x="2821" y="1992"/>
                  </a:cubicBezTo>
                  <a:cubicBezTo>
                    <a:pt x="2320" y="1992"/>
                    <a:pt x="1820" y="2026"/>
                    <a:pt x="1353" y="2126"/>
                  </a:cubicBezTo>
                  <a:cubicBezTo>
                    <a:pt x="819" y="2259"/>
                    <a:pt x="452" y="2659"/>
                    <a:pt x="352" y="3160"/>
                  </a:cubicBezTo>
                  <a:cubicBezTo>
                    <a:pt x="328" y="3518"/>
                    <a:pt x="630" y="3860"/>
                    <a:pt x="962" y="3926"/>
                  </a:cubicBezTo>
                  <a:lnTo>
                    <a:pt x="962" y="3926"/>
                  </a:lnTo>
                  <a:cubicBezTo>
                    <a:pt x="622" y="3938"/>
                    <a:pt x="0" y="4877"/>
                    <a:pt x="619" y="5528"/>
                  </a:cubicBezTo>
                  <a:cubicBezTo>
                    <a:pt x="838" y="5768"/>
                    <a:pt x="1253" y="5864"/>
                    <a:pt x="1783" y="5864"/>
                  </a:cubicBezTo>
                  <a:cubicBezTo>
                    <a:pt x="3763" y="5864"/>
                    <a:pt x="7351" y="4517"/>
                    <a:pt x="8325" y="4227"/>
                  </a:cubicBezTo>
                  <a:cubicBezTo>
                    <a:pt x="8410" y="4202"/>
                    <a:pt x="8495" y="4189"/>
                    <a:pt x="8579" y="4189"/>
                  </a:cubicBezTo>
                  <a:cubicBezTo>
                    <a:pt x="8822" y="4189"/>
                    <a:pt x="9051" y="4295"/>
                    <a:pt x="9225" y="4494"/>
                  </a:cubicBezTo>
                  <a:cubicBezTo>
                    <a:pt x="9959" y="5428"/>
                    <a:pt x="10093" y="7096"/>
                    <a:pt x="10093" y="7096"/>
                  </a:cubicBezTo>
                  <a:cubicBezTo>
                    <a:pt x="10196" y="7074"/>
                    <a:pt x="10299" y="7063"/>
                    <a:pt x="10401" y="7063"/>
                  </a:cubicBezTo>
                  <a:cubicBezTo>
                    <a:pt x="10761" y="7063"/>
                    <a:pt x="11108" y="7196"/>
                    <a:pt x="11393" y="7430"/>
                  </a:cubicBezTo>
                  <a:cubicBezTo>
                    <a:pt x="11994" y="8030"/>
                    <a:pt x="12261" y="8864"/>
                    <a:pt x="12461" y="9698"/>
                  </a:cubicBezTo>
                  <a:cubicBezTo>
                    <a:pt x="12694" y="10965"/>
                    <a:pt x="12828" y="12266"/>
                    <a:pt x="12895" y="13534"/>
                  </a:cubicBezTo>
                  <a:cubicBezTo>
                    <a:pt x="13095" y="11699"/>
                    <a:pt x="13362" y="8997"/>
                    <a:pt x="13495" y="7163"/>
                  </a:cubicBezTo>
                  <a:cubicBezTo>
                    <a:pt x="13625" y="4893"/>
                    <a:pt x="13092" y="1550"/>
                    <a:pt x="10856" y="1550"/>
                  </a:cubicBezTo>
                  <a:cubicBezTo>
                    <a:pt x="10792" y="1550"/>
                    <a:pt x="10726" y="1553"/>
                    <a:pt x="10660" y="1559"/>
                  </a:cubicBezTo>
                  <a:cubicBezTo>
                    <a:pt x="10660" y="1559"/>
                    <a:pt x="10660" y="0"/>
                    <a:pt x="9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7635988" y="2720803"/>
              <a:ext cx="63630" cy="81557"/>
            </a:xfrm>
            <a:custGeom>
              <a:avLst/>
              <a:gdLst/>
              <a:ahLst/>
              <a:cxnLst/>
              <a:rect l="l" t="t" r="r" b="b"/>
              <a:pathLst>
                <a:path w="3081" h="3949" extrusionOk="0">
                  <a:moveTo>
                    <a:pt x="1747" y="0"/>
                  </a:moveTo>
                  <a:cubicBezTo>
                    <a:pt x="1647" y="0"/>
                    <a:pt x="1543" y="12"/>
                    <a:pt x="1435" y="37"/>
                  </a:cubicBezTo>
                  <a:cubicBezTo>
                    <a:pt x="434" y="238"/>
                    <a:pt x="0" y="1705"/>
                    <a:pt x="34" y="2606"/>
                  </a:cubicBezTo>
                  <a:cubicBezTo>
                    <a:pt x="34" y="3367"/>
                    <a:pt x="450" y="3948"/>
                    <a:pt x="1015" y="3948"/>
                  </a:cubicBezTo>
                  <a:cubicBezTo>
                    <a:pt x="1218" y="3948"/>
                    <a:pt x="1440" y="3874"/>
                    <a:pt x="1668" y="3707"/>
                  </a:cubicBezTo>
                  <a:cubicBezTo>
                    <a:pt x="2335" y="3206"/>
                    <a:pt x="2769" y="2506"/>
                    <a:pt x="2902" y="1705"/>
                  </a:cubicBezTo>
                  <a:cubicBezTo>
                    <a:pt x="3081" y="813"/>
                    <a:pt x="2570" y="0"/>
                    <a:pt x="1747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7491999" y="2748436"/>
              <a:ext cx="21375" cy="45064"/>
            </a:xfrm>
            <a:custGeom>
              <a:avLst/>
              <a:gdLst/>
              <a:ahLst/>
              <a:cxnLst/>
              <a:rect l="l" t="t" r="r" b="b"/>
              <a:pathLst>
                <a:path w="1035" h="2182" extrusionOk="0">
                  <a:moveTo>
                    <a:pt x="434" y="0"/>
                  </a:moveTo>
                  <a:cubicBezTo>
                    <a:pt x="334" y="1468"/>
                    <a:pt x="401" y="1268"/>
                    <a:pt x="1" y="2135"/>
                  </a:cubicBezTo>
                  <a:cubicBezTo>
                    <a:pt x="104" y="2166"/>
                    <a:pt x="214" y="2181"/>
                    <a:pt x="325" y="2181"/>
                  </a:cubicBezTo>
                  <a:cubicBezTo>
                    <a:pt x="572" y="2181"/>
                    <a:pt x="827" y="2107"/>
                    <a:pt x="1035" y="1968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7520933" y="2682699"/>
              <a:ext cx="42048" cy="16439"/>
            </a:xfrm>
            <a:custGeom>
              <a:avLst/>
              <a:gdLst/>
              <a:ahLst/>
              <a:cxnLst/>
              <a:rect l="l" t="t" r="r" b="b"/>
              <a:pathLst>
                <a:path w="2036" h="796" extrusionOk="0">
                  <a:moveTo>
                    <a:pt x="416" y="0"/>
                  </a:moveTo>
                  <a:cubicBezTo>
                    <a:pt x="327" y="0"/>
                    <a:pt x="244" y="5"/>
                    <a:pt x="167" y="14"/>
                  </a:cubicBezTo>
                  <a:cubicBezTo>
                    <a:pt x="67" y="48"/>
                    <a:pt x="1" y="114"/>
                    <a:pt x="34" y="215"/>
                  </a:cubicBezTo>
                  <a:cubicBezTo>
                    <a:pt x="34" y="297"/>
                    <a:pt x="102" y="357"/>
                    <a:pt x="163" y="357"/>
                  </a:cubicBezTo>
                  <a:cubicBezTo>
                    <a:pt x="176" y="357"/>
                    <a:pt x="189" y="354"/>
                    <a:pt x="201" y="348"/>
                  </a:cubicBezTo>
                  <a:cubicBezTo>
                    <a:pt x="290" y="337"/>
                    <a:pt x="379" y="331"/>
                    <a:pt x="467" y="331"/>
                  </a:cubicBezTo>
                  <a:cubicBezTo>
                    <a:pt x="910" y="331"/>
                    <a:pt x="1340" y="470"/>
                    <a:pt x="1702" y="748"/>
                  </a:cubicBezTo>
                  <a:cubicBezTo>
                    <a:pt x="1725" y="772"/>
                    <a:pt x="1766" y="795"/>
                    <a:pt x="1811" y="795"/>
                  </a:cubicBezTo>
                  <a:cubicBezTo>
                    <a:pt x="1830" y="795"/>
                    <a:pt x="1849" y="791"/>
                    <a:pt x="1869" y="782"/>
                  </a:cubicBezTo>
                  <a:cubicBezTo>
                    <a:pt x="1902" y="782"/>
                    <a:pt x="1935" y="748"/>
                    <a:pt x="1969" y="748"/>
                  </a:cubicBezTo>
                  <a:cubicBezTo>
                    <a:pt x="2035" y="682"/>
                    <a:pt x="2035" y="548"/>
                    <a:pt x="1969" y="515"/>
                  </a:cubicBezTo>
                  <a:cubicBezTo>
                    <a:pt x="1654" y="172"/>
                    <a:pt x="948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7452036" y="2689866"/>
              <a:ext cx="31722" cy="24143"/>
            </a:xfrm>
            <a:custGeom>
              <a:avLst/>
              <a:gdLst/>
              <a:ahLst/>
              <a:cxnLst/>
              <a:rect l="l" t="t" r="r" b="b"/>
              <a:pathLst>
                <a:path w="1536" h="1169" extrusionOk="0">
                  <a:moveTo>
                    <a:pt x="1369" y="1"/>
                  </a:moveTo>
                  <a:cubicBezTo>
                    <a:pt x="801" y="68"/>
                    <a:pt x="334" y="401"/>
                    <a:pt x="68" y="902"/>
                  </a:cubicBezTo>
                  <a:cubicBezTo>
                    <a:pt x="1" y="968"/>
                    <a:pt x="34" y="1068"/>
                    <a:pt x="101" y="1135"/>
                  </a:cubicBezTo>
                  <a:cubicBezTo>
                    <a:pt x="134" y="1135"/>
                    <a:pt x="168" y="1168"/>
                    <a:pt x="201" y="1168"/>
                  </a:cubicBezTo>
                  <a:cubicBezTo>
                    <a:pt x="268" y="1135"/>
                    <a:pt x="301" y="1102"/>
                    <a:pt x="334" y="1068"/>
                  </a:cubicBezTo>
                  <a:cubicBezTo>
                    <a:pt x="535" y="668"/>
                    <a:pt x="935" y="401"/>
                    <a:pt x="1369" y="335"/>
                  </a:cubicBezTo>
                  <a:cubicBezTo>
                    <a:pt x="1469" y="335"/>
                    <a:pt x="1535" y="268"/>
                    <a:pt x="1535" y="168"/>
                  </a:cubicBezTo>
                  <a:cubicBezTo>
                    <a:pt x="1535" y="68"/>
                    <a:pt x="1469" y="1"/>
                    <a:pt x="13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7511288" y="2787697"/>
              <a:ext cx="54440" cy="62722"/>
            </a:xfrm>
            <a:custGeom>
              <a:avLst/>
              <a:gdLst/>
              <a:ahLst/>
              <a:cxnLst/>
              <a:rect l="l" t="t" r="r" b="b"/>
              <a:pathLst>
                <a:path w="2636" h="3037" extrusionOk="0">
                  <a:moveTo>
                    <a:pt x="2236" y="1"/>
                  </a:moveTo>
                  <a:cubicBezTo>
                    <a:pt x="1869" y="668"/>
                    <a:pt x="901" y="1202"/>
                    <a:pt x="368" y="1435"/>
                  </a:cubicBezTo>
                  <a:cubicBezTo>
                    <a:pt x="167" y="1535"/>
                    <a:pt x="1" y="1568"/>
                    <a:pt x="1" y="1568"/>
                  </a:cubicBezTo>
                  <a:cubicBezTo>
                    <a:pt x="368" y="2035"/>
                    <a:pt x="701" y="2536"/>
                    <a:pt x="1035" y="3036"/>
                  </a:cubicBezTo>
                  <a:lnTo>
                    <a:pt x="1268" y="2936"/>
                  </a:lnTo>
                  <a:cubicBezTo>
                    <a:pt x="2336" y="2469"/>
                    <a:pt x="2636" y="1835"/>
                    <a:pt x="2636" y="1268"/>
                  </a:cubicBezTo>
                  <a:cubicBezTo>
                    <a:pt x="2636" y="1001"/>
                    <a:pt x="2602" y="701"/>
                    <a:pt x="2469" y="434"/>
                  </a:cubicBezTo>
                  <a:cubicBezTo>
                    <a:pt x="2402" y="301"/>
                    <a:pt x="2336" y="134"/>
                    <a:pt x="2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518868" y="2787015"/>
              <a:ext cx="43432" cy="37216"/>
            </a:xfrm>
            <a:custGeom>
              <a:avLst/>
              <a:gdLst/>
              <a:ahLst/>
              <a:cxnLst/>
              <a:rect l="l" t="t" r="r" b="b"/>
              <a:pathLst>
                <a:path w="2103" h="1802" extrusionOk="0">
                  <a:moveTo>
                    <a:pt x="1869" y="0"/>
                  </a:moveTo>
                  <a:cubicBezTo>
                    <a:pt x="1502" y="667"/>
                    <a:pt x="534" y="1201"/>
                    <a:pt x="1" y="1468"/>
                  </a:cubicBezTo>
                  <a:lnTo>
                    <a:pt x="167" y="1668"/>
                  </a:lnTo>
                  <a:cubicBezTo>
                    <a:pt x="212" y="1757"/>
                    <a:pt x="301" y="1802"/>
                    <a:pt x="395" y="1802"/>
                  </a:cubicBezTo>
                  <a:cubicBezTo>
                    <a:pt x="442" y="1802"/>
                    <a:pt x="490" y="1791"/>
                    <a:pt x="534" y="1768"/>
                  </a:cubicBezTo>
                  <a:cubicBezTo>
                    <a:pt x="1335" y="1401"/>
                    <a:pt x="1869" y="1001"/>
                    <a:pt x="2069" y="567"/>
                  </a:cubicBezTo>
                  <a:cubicBezTo>
                    <a:pt x="2102" y="501"/>
                    <a:pt x="2102" y="401"/>
                    <a:pt x="2069" y="301"/>
                  </a:cubicBezTo>
                  <a:cubicBezTo>
                    <a:pt x="2002" y="200"/>
                    <a:pt x="1935" y="10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7537476" y="2813884"/>
              <a:ext cx="28253" cy="34469"/>
            </a:xfrm>
            <a:custGeom>
              <a:avLst/>
              <a:gdLst/>
              <a:ahLst/>
              <a:cxnLst/>
              <a:rect l="l" t="t" r="r" b="b"/>
              <a:pathLst>
                <a:path w="1368" h="1669" extrusionOk="0">
                  <a:moveTo>
                    <a:pt x="1368" y="0"/>
                  </a:moveTo>
                  <a:cubicBezTo>
                    <a:pt x="968" y="200"/>
                    <a:pt x="601" y="467"/>
                    <a:pt x="300" y="801"/>
                  </a:cubicBezTo>
                  <a:cubicBezTo>
                    <a:pt x="134" y="1068"/>
                    <a:pt x="0" y="1368"/>
                    <a:pt x="0" y="1668"/>
                  </a:cubicBezTo>
                  <a:cubicBezTo>
                    <a:pt x="1068" y="1201"/>
                    <a:pt x="1368" y="567"/>
                    <a:pt x="1368" y="0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7483738" y="2784289"/>
              <a:ext cx="77860" cy="42606"/>
            </a:xfrm>
            <a:custGeom>
              <a:avLst/>
              <a:gdLst/>
              <a:ahLst/>
              <a:cxnLst/>
              <a:rect l="l" t="t" r="r" b="b"/>
              <a:pathLst>
                <a:path w="3770" h="2063" extrusionOk="0">
                  <a:moveTo>
                    <a:pt x="2292" y="0"/>
                  </a:moveTo>
                  <a:cubicBezTo>
                    <a:pt x="2183" y="0"/>
                    <a:pt x="2074" y="11"/>
                    <a:pt x="1968" y="32"/>
                  </a:cubicBezTo>
                  <a:cubicBezTo>
                    <a:pt x="1601" y="99"/>
                    <a:pt x="1268" y="266"/>
                    <a:pt x="968" y="433"/>
                  </a:cubicBezTo>
                  <a:cubicBezTo>
                    <a:pt x="768" y="433"/>
                    <a:pt x="567" y="566"/>
                    <a:pt x="501" y="733"/>
                  </a:cubicBezTo>
                  <a:cubicBezTo>
                    <a:pt x="401" y="933"/>
                    <a:pt x="334" y="1100"/>
                    <a:pt x="301" y="1300"/>
                  </a:cubicBezTo>
                  <a:cubicBezTo>
                    <a:pt x="267" y="1500"/>
                    <a:pt x="167" y="1667"/>
                    <a:pt x="0" y="1800"/>
                  </a:cubicBezTo>
                  <a:lnTo>
                    <a:pt x="0" y="1934"/>
                  </a:lnTo>
                  <a:cubicBezTo>
                    <a:pt x="193" y="2021"/>
                    <a:pt x="394" y="2063"/>
                    <a:pt x="592" y="2063"/>
                  </a:cubicBezTo>
                  <a:cubicBezTo>
                    <a:pt x="1150" y="2063"/>
                    <a:pt x="1680" y="1733"/>
                    <a:pt x="1902" y="1166"/>
                  </a:cubicBezTo>
                  <a:cubicBezTo>
                    <a:pt x="2177" y="1317"/>
                    <a:pt x="2490" y="1392"/>
                    <a:pt x="2812" y="1392"/>
                  </a:cubicBezTo>
                  <a:cubicBezTo>
                    <a:pt x="2919" y="1392"/>
                    <a:pt x="3027" y="1383"/>
                    <a:pt x="3136" y="1367"/>
                  </a:cubicBezTo>
                  <a:cubicBezTo>
                    <a:pt x="3269" y="1333"/>
                    <a:pt x="3403" y="1300"/>
                    <a:pt x="3503" y="1200"/>
                  </a:cubicBezTo>
                  <a:cubicBezTo>
                    <a:pt x="3636" y="1066"/>
                    <a:pt x="3703" y="900"/>
                    <a:pt x="3703" y="733"/>
                  </a:cubicBezTo>
                  <a:cubicBezTo>
                    <a:pt x="3770" y="566"/>
                    <a:pt x="3770" y="433"/>
                    <a:pt x="3703" y="299"/>
                  </a:cubicBezTo>
                  <a:cubicBezTo>
                    <a:pt x="3703" y="373"/>
                    <a:pt x="3632" y="396"/>
                    <a:pt x="3545" y="396"/>
                  </a:cubicBezTo>
                  <a:cubicBezTo>
                    <a:pt x="3475" y="396"/>
                    <a:pt x="3396" y="381"/>
                    <a:pt x="3336" y="366"/>
                  </a:cubicBezTo>
                  <a:cubicBezTo>
                    <a:pt x="3203" y="332"/>
                    <a:pt x="3069" y="266"/>
                    <a:pt x="2969" y="166"/>
                  </a:cubicBezTo>
                  <a:cubicBezTo>
                    <a:pt x="2764" y="52"/>
                    <a:pt x="2528" y="0"/>
                    <a:pt x="2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7473391" y="2738027"/>
              <a:ext cx="16563" cy="21520"/>
            </a:xfrm>
            <a:custGeom>
              <a:avLst/>
              <a:gdLst/>
              <a:ahLst/>
              <a:cxnLst/>
              <a:rect l="l" t="t" r="r" b="b"/>
              <a:pathLst>
                <a:path w="802" h="1042" extrusionOk="0">
                  <a:moveTo>
                    <a:pt x="345" y="0"/>
                  </a:moveTo>
                  <a:cubicBezTo>
                    <a:pt x="330" y="0"/>
                    <a:pt x="316" y="2"/>
                    <a:pt x="301" y="4"/>
                  </a:cubicBezTo>
                  <a:cubicBezTo>
                    <a:pt x="101" y="37"/>
                    <a:pt x="1" y="304"/>
                    <a:pt x="68" y="571"/>
                  </a:cubicBezTo>
                  <a:cubicBezTo>
                    <a:pt x="130" y="849"/>
                    <a:pt x="306" y="1042"/>
                    <a:pt x="464" y="1042"/>
                  </a:cubicBezTo>
                  <a:cubicBezTo>
                    <a:pt x="477" y="1042"/>
                    <a:pt x="489" y="1040"/>
                    <a:pt x="501" y="1038"/>
                  </a:cubicBezTo>
                  <a:cubicBezTo>
                    <a:pt x="701" y="1005"/>
                    <a:pt x="802" y="738"/>
                    <a:pt x="735" y="471"/>
                  </a:cubicBezTo>
                  <a:cubicBezTo>
                    <a:pt x="704" y="193"/>
                    <a:pt x="530" y="0"/>
                    <a:pt x="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7540904" y="2726999"/>
              <a:ext cx="16563" cy="21520"/>
            </a:xfrm>
            <a:custGeom>
              <a:avLst/>
              <a:gdLst/>
              <a:ahLst/>
              <a:cxnLst/>
              <a:rect l="l" t="t" r="r" b="b"/>
              <a:pathLst>
                <a:path w="802" h="1042" extrusionOk="0">
                  <a:moveTo>
                    <a:pt x="345" y="1"/>
                  </a:moveTo>
                  <a:cubicBezTo>
                    <a:pt x="330" y="1"/>
                    <a:pt x="316" y="2"/>
                    <a:pt x="301" y="4"/>
                  </a:cubicBezTo>
                  <a:cubicBezTo>
                    <a:pt x="101" y="38"/>
                    <a:pt x="1" y="304"/>
                    <a:pt x="68" y="571"/>
                  </a:cubicBezTo>
                  <a:cubicBezTo>
                    <a:pt x="99" y="850"/>
                    <a:pt x="302" y="1042"/>
                    <a:pt x="464" y="1042"/>
                  </a:cubicBezTo>
                  <a:cubicBezTo>
                    <a:pt x="477" y="1042"/>
                    <a:pt x="489" y="1041"/>
                    <a:pt x="501" y="1038"/>
                  </a:cubicBezTo>
                  <a:cubicBezTo>
                    <a:pt x="701" y="1005"/>
                    <a:pt x="802" y="738"/>
                    <a:pt x="735" y="438"/>
                  </a:cubicBezTo>
                  <a:cubicBezTo>
                    <a:pt x="673" y="191"/>
                    <a:pt x="525" y="1"/>
                    <a:pt x="3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7349393" y="2927555"/>
              <a:ext cx="502248" cy="341221"/>
            </a:xfrm>
            <a:custGeom>
              <a:avLst/>
              <a:gdLst/>
              <a:ahLst/>
              <a:cxnLst/>
              <a:rect l="l" t="t" r="r" b="b"/>
              <a:pathLst>
                <a:path w="24319" h="16522" extrusionOk="0">
                  <a:moveTo>
                    <a:pt x="2569" y="0"/>
                  </a:moveTo>
                  <a:lnTo>
                    <a:pt x="1" y="1068"/>
                  </a:lnTo>
                  <a:cubicBezTo>
                    <a:pt x="735" y="3636"/>
                    <a:pt x="1835" y="5838"/>
                    <a:pt x="2869" y="8306"/>
                  </a:cubicBezTo>
                  <a:cubicBezTo>
                    <a:pt x="3403" y="9574"/>
                    <a:pt x="3803" y="11142"/>
                    <a:pt x="4471" y="12342"/>
                  </a:cubicBezTo>
                  <a:cubicBezTo>
                    <a:pt x="4782" y="12887"/>
                    <a:pt x="5941" y="16522"/>
                    <a:pt x="8954" y="16522"/>
                  </a:cubicBezTo>
                  <a:cubicBezTo>
                    <a:pt x="9814" y="16522"/>
                    <a:pt x="10825" y="16226"/>
                    <a:pt x="12009" y="15478"/>
                  </a:cubicBezTo>
                  <a:cubicBezTo>
                    <a:pt x="12576" y="15345"/>
                    <a:pt x="16412" y="13010"/>
                    <a:pt x="19314" y="11175"/>
                  </a:cubicBezTo>
                  <a:cubicBezTo>
                    <a:pt x="20816" y="10241"/>
                    <a:pt x="22116" y="9040"/>
                    <a:pt x="23151" y="7606"/>
                  </a:cubicBezTo>
                  <a:cubicBezTo>
                    <a:pt x="24318" y="6071"/>
                    <a:pt x="24185" y="3936"/>
                    <a:pt x="22884" y="2569"/>
                  </a:cubicBezTo>
                  <a:cubicBezTo>
                    <a:pt x="22388" y="2015"/>
                    <a:pt x="21715" y="1716"/>
                    <a:pt x="20996" y="1716"/>
                  </a:cubicBezTo>
                  <a:cubicBezTo>
                    <a:pt x="20892" y="1716"/>
                    <a:pt x="20787" y="1722"/>
                    <a:pt x="20682" y="1735"/>
                  </a:cubicBezTo>
                  <a:lnTo>
                    <a:pt x="20582" y="1768"/>
                  </a:lnTo>
                  <a:cubicBezTo>
                    <a:pt x="20215" y="1835"/>
                    <a:pt x="19882" y="1968"/>
                    <a:pt x="19581" y="2168"/>
                  </a:cubicBezTo>
                  <a:cubicBezTo>
                    <a:pt x="16979" y="3970"/>
                    <a:pt x="11609" y="9474"/>
                    <a:pt x="11109" y="9640"/>
                  </a:cubicBezTo>
                  <a:cubicBezTo>
                    <a:pt x="10934" y="9849"/>
                    <a:pt x="10731" y="9934"/>
                    <a:pt x="10516" y="9934"/>
                  </a:cubicBezTo>
                  <a:cubicBezTo>
                    <a:pt x="9663" y="9934"/>
                    <a:pt x="8620" y="8593"/>
                    <a:pt x="8407" y="8273"/>
                  </a:cubicBezTo>
                  <a:cubicBezTo>
                    <a:pt x="7706" y="7305"/>
                    <a:pt x="2569" y="0"/>
                    <a:pt x="2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7299104" y="2853144"/>
              <a:ext cx="105431" cy="104151"/>
            </a:xfrm>
            <a:custGeom>
              <a:avLst/>
              <a:gdLst/>
              <a:ahLst/>
              <a:cxnLst/>
              <a:rect l="l" t="t" r="r" b="b"/>
              <a:pathLst>
                <a:path w="5105" h="5043" extrusionOk="0">
                  <a:moveTo>
                    <a:pt x="2803" y="1"/>
                  </a:moveTo>
                  <a:lnTo>
                    <a:pt x="1" y="3303"/>
                  </a:lnTo>
                  <a:cubicBezTo>
                    <a:pt x="501" y="3803"/>
                    <a:pt x="1035" y="4237"/>
                    <a:pt x="1602" y="4637"/>
                  </a:cubicBezTo>
                  <a:cubicBezTo>
                    <a:pt x="1997" y="4913"/>
                    <a:pt x="2444" y="5042"/>
                    <a:pt x="2885" y="5042"/>
                  </a:cubicBezTo>
                  <a:cubicBezTo>
                    <a:pt x="3673" y="5042"/>
                    <a:pt x="4443" y="4630"/>
                    <a:pt x="4871" y="3903"/>
                  </a:cubicBezTo>
                  <a:cubicBezTo>
                    <a:pt x="5104" y="3503"/>
                    <a:pt x="5071" y="3069"/>
                    <a:pt x="4804" y="2703"/>
                  </a:cubicBezTo>
                  <a:lnTo>
                    <a:pt x="2803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7253648" y="2824933"/>
              <a:ext cx="103345" cy="96427"/>
            </a:xfrm>
            <a:custGeom>
              <a:avLst/>
              <a:gdLst/>
              <a:ahLst/>
              <a:cxnLst/>
              <a:rect l="l" t="t" r="r" b="b"/>
              <a:pathLst>
                <a:path w="5004" h="4669" extrusionOk="0">
                  <a:moveTo>
                    <a:pt x="2284" y="0"/>
                  </a:moveTo>
                  <a:cubicBezTo>
                    <a:pt x="1577" y="0"/>
                    <a:pt x="887" y="370"/>
                    <a:pt x="534" y="1033"/>
                  </a:cubicBezTo>
                  <a:lnTo>
                    <a:pt x="467" y="1133"/>
                  </a:lnTo>
                  <a:cubicBezTo>
                    <a:pt x="0" y="1967"/>
                    <a:pt x="200" y="3034"/>
                    <a:pt x="967" y="3668"/>
                  </a:cubicBezTo>
                  <a:lnTo>
                    <a:pt x="2202" y="4669"/>
                  </a:lnTo>
                  <a:lnTo>
                    <a:pt x="5004" y="1367"/>
                  </a:lnTo>
                  <a:lnTo>
                    <a:pt x="3336" y="299"/>
                  </a:lnTo>
                  <a:cubicBezTo>
                    <a:pt x="3009" y="96"/>
                    <a:pt x="2644" y="0"/>
                    <a:pt x="2284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1"/>
          <p:cNvSpPr txBox="1">
            <a:spLocks noGrp="1"/>
          </p:cNvSpPr>
          <p:nvPr>
            <p:ph type="subTitle" idx="1"/>
          </p:nvPr>
        </p:nvSpPr>
        <p:spPr>
          <a:xfrm>
            <a:off x="715100" y="894950"/>
            <a:ext cx="40665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13" name="Google Shape;813;p41"/>
          <p:cNvSpPr txBox="1">
            <a:spLocks noGrp="1"/>
          </p:cNvSpPr>
          <p:nvPr>
            <p:ph type="subTitle" idx="2"/>
          </p:nvPr>
        </p:nvSpPr>
        <p:spPr>
          <a:xfrm>
            <a:off x="641593" y="2012049"/>
            <a:ext cx="3701807" cy="13894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/>
              <a:t>Rappel de la </a:t>
            </a:r>
            <a:r>
              <a:rPr lang="fr-FR" dirty="0" smtClean="0"/>
              <a:t>problématique</a:t>
            </a:r>
          </a:p>
          <a:p>
            <a:pPr marL="0" lvl="0" indent="0"/>
            <a:endParaRPr lang="fr-FR" dirty="0"/>
          </a:p>
          <a:p>
            <a:pPr marL="0" lvl="0" indent="0"/>
            <a:r>
              <a:rPr lang="fr-FR" dirty="0" smtClean="0"/>
              <a:t>Démarche  </a:t>
            </a:r>
          </a:p>
          <a:p>
            <a:pPr marL="0" lvl="0" indent="0"/>
            <a:endParaRPr lang="fr-FR" dirty="0"/>
          </a:p>
          <a:p>
            <a:pPr marL="0" lvl="0" indent="0"/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Problématique</a:t>
            </a:r>
            <a:endParaRPr dirty="0"/>
          </a:p>
        </p:txBody>
      </p:sp>
      <p:sp>
        <p:nvSpPr>
          <p:cNvPr id="999" name="Google Shape;999;p44"/>
          <p:cNvSpPr txBox="1">
            <a:spLocks noGrp="1"/>
          </p:cNvSpPr>
          <p:nvPr>
            <p:ph type="body" idx="1"/>
          </p:nvPr>
        </p:nvSpPr>
        <p:spPr>
          <a:xfrm>
            <a:off x="-194733" y="1466849"/>
            <a:ext cx="5444065" cy="3494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273D40"/>
              </a:buClr>
              <a:buSzPts val="600"/>
              <a:buNone/>
            </a:pPr>
            <a:endParaRPr lang="fr-FR" b="1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285750" indent="-285750">
              <a:buClr>
                <a:srgbClr val="273D40"/>
              </a:buClr>
              <a:buSzPct val="54000"/>
              <a:buFont typeface="Wingdings" panose="05000000000000000000" pitchFamily="2" charset="2"/>
              <a:buChar char="q"/>
            </a:pP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On est  des data-</a:t>
            </a:r>
            <a:r>
              <a:rPr lang="fr-FR" dirty="0" err="1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scientists</a:t>
            </a: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  chez Oshop </a:t>
            </a:r>
            <a:r>
              <a:rPr lang="fr-FR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, </a:t>
            </a:r>
            <a:endParaRPr lang="fr-FR" b="1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indent="0">
              <a:buClr>
                <a:srgbClr val="273D40"/>
              </a:buClr>
              <a:buSzPts val="600"/>
              <a:buNone/>
            </a:pPr>
            <a:r>
              <a:rPr lang="fr-FR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     un </a:t>
            </a:r>
            <a:r>
              <a:rPr lang="fr-FR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réseau de magasins de vente </a:t>
            </a: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d’articles.</a:t>
            </a: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285750" indent="-285750">
              <a:buClr>
                <a:srgbClr val="273D40"/>
              </a:buClr>
              <a:buSzPts val="600"/>
              <a:buFont typeface="Wingdings" panose="05000000000000000000" pitchFamily="2" charset="2"/>
              <a:buChar char="q"/>
            </a:pP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Dans le réseau on y vend, quotidiennement dans chaque magasin des boutiques des articles.</a:t>
            </a: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285750" lvl="0" indent="-285750">
              <a:buClr>
                <a:srgbClr val="273D40"/>
              </a:buClr>
              <a:buSzPts val="600"/>
              <a:buFont typeface="Wingdings" panose="05000000000000000000" pitchFamily="2" charset="2"/>
              <a:buChar char="q"/>
            </a:pP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Il est demandé aux data-</a:t>
            </a:r>
            <a:r>
              <a:rPr lang="fr-FR" dirty="0" err="1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scientists</a:t>
            </a:r>
            <a:r>
              <a:rPr lang="fr-FR" dirty="0" smtClean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 du groupe de </a:t>
            </a:r>
            <a:r>
              <a:rPr lang="fr-FR" dirty="0" smtClean="0">
                <a:highlight>
                  <a:schemeClr val="lt1"/>
                </a:highlight>
                <a:ea typeface="Muli"/>
              </a:rPr>
              <a:t>m</a:t>
            </a:r>
            <a:r>
              <a:rPr lang="fr-FR" dirty="0" smtClean="0"/>
              <a:t>ettre </a:t>
            </a:r>
            <a:r>
              <a:rPr lang="fr-FR" dirty="0"/>
              <a:t>en place </a:t>
            </a:r>
            <a:r>
              <a:rPr lang="fr-FR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un </a:t>
            </a:r>
            <a:r>
              <a:rPr lang="fr-FR" b="1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modèle de prédiction des ventes totales</a:t>
            </a:r>
            <a:r>
              <a:rPr lang="fr-FR" dirty="0">
                <a:solidFill>
                  <a:schemeClr val="dk1"/>
                </a:solidFill>
                <a:highlight>
                  <a:schemeClr val="lt1"/>
                </a:highlight>
                <a:latin typeface="Muli"/>
                <a:ea typeface="Muli"/>
                <a:cs typeface="Muli"/>
                <a:sym typeface="Muli"/>
              </a:rPr>
              <a:t> pour chaque produit et chaque magasin au cours du mois prochain. </a:t>
            </a:r>
          </a:p>
          <a:p>
            <a:pPr marL="285750" indent="-285750">
              <a:buClr>
                <a:srgbClr val="273D40"/>
              </a:buClr>
              <a:buSzPts val="600"/>
              <a:buFont typeface="Wingdings" panose="05000000000000000000" pitchFamily="2" charset="2"/>
              <a:buChar char="q"/>
            </a:pPr>
            <a:endParaRPr lang="fr-FR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 smtClean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indent="0">
              <a:buClr>
                <a:srgbClr val="273D40"/>
              </a:buClr>
              <a:buSzPts val="600"/>
              <a:buNone/>
            </a:pPr>
            <a:endParaRPr lang="fr-FR" dirty="0">
              <a:solidFill>
                <a:schemeClr val="dk1"/>
              </a:solidFill>
              <a:highlight>
                <a:schemeClr val="lt1"/>
              </a:highlight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4" name="Google Shape;111;p20"/>
          <p:cNvPicPr preferRelativeResize="0"/>
          <p:nvPr/>
        </p:nvPicPr>
        <p:blipFill rotWithShape="1">
          <a:blip r:embed="rId3">
            <a:alphaModFix/>
          </a:blip>
          <a:srcRect l="34049" t="3995" r="34261" b="68121"/>
          <a:stretch/>
        </p:blipFill>
        <p:spPr>
          <a:xfrm>
            <a:off x="4817533" y="1286933"/>
            <a:ext cx="30480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839;p43"/>
          <p:cNvSpPr/>
          <p:nvPr/>
        </p:nvSpPr>
        <p:spPr>
          <a:xfrm>
            <a:off x="2298128" y="900275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40;p43"/>
          <p:cNvSpPr txBox="1">
            <a:spLocks noGrp="1"/>
          </p:cNvSpPr>
          <p:nvPr>
            <p:ph type="title"/>
          </p:nvPr>
        </p:nvSpPr>
        <p:spPr>
          <a:xfrm>
            <a:off x="3920710" y="1803575"/>
            <a:ext cx="44490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Analyse exploratoire de données</a:t>
            </a:r>
            <a:endParaRPr dirty="0"/>
          </a:p>
        </p:txBody>
      </p:sp>
      <p:sp>
        <p:nvSpPr>
          <p:cNvPr id="16" name="Google Shape;841;p43"/>
          <p:cNvSpPr txBox="1">
            <a:spLocks noGrp="1"/>
          </p:cNvSpPr>
          <p:nvPr>
            <p:ph type="title" idx="2"/>
          </p:nvPr>
        </p:nvSpPr>
        <p:spPr>
          <a:xfrm>
            <a:off x="2298128" y="961775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01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61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57"/>
          <p:cNvSpPr/>
          <p:nvPr/>
        </p:nvSpPr>
        <p:spPr>
          <a:xfrm>
            <a:off x="154841" y="781908"/>
            <a:ext cx="1855441" cy="398535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" panose="020B0604020202020204" charset="0"/>
                <a:cs typeface="Poppins" panose="020B0604020202020204" charset="0"/>
              </a:rPr>
              <a:t>Bases de données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1517" name="Google Shape;1517;p57"/>
          <p:cNvSpPr txBox="1">
            <a:spLocks noGrp="1"/>
          </p:cNvSpPr>
          <p:nvPr>
            <p:ph type="title" idx="6"/>
          </p:nvPr>
        </p:nvSpPr>
        <p:spPr>
          <a:xfrm>
            <a:off x="447717" y="148927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Informations générales</a:t>
            </a:r>
            <a:endParaRPr sz="3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3"/>
          </p:nvPr>
        </p:nvSpPr>
        <p:spPr>
          <a:xfrm>
            <a:off x="7068946" y="2793239"/>
            <a:ext cx="1789709" cy="374511"/>
          </a:xfrm>
        </p:spPr>
        <p:txBody>
          <a:bodyPr/>
          <a:lstStyle/>
          <a:p>
            <a:r>
              <a:rPr lang="fr-FR" dirty="0" smtClean="0"/>
              <a:t>individus</a:t>
            </a: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883158" y="4380358"/>
            <a:ext cx="2384100" cy="520500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2800" dirty="0"/>
              <a:t>60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288" y="1484544"/>
            <a:ext cx="585111" cy="609783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86" y="2937204"/>
            <a:ext cx="746983" cy="630267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5" y="2127426"/>
            <a:ext cx="746983" cy="630267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6" y="1250088"/>
            <a:ext cx="746983" cy="630267"/>
          </a:xfrm>
          <a:prstGeom prst="rect">
            <a:avLst/>
          </a:prstGeom>
        </p:spPr>
      </p:pic>
      <p:pic>
        <p:nvPicPr>
          <p:cNvPr id="31" name="Imag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86" y="3726176"/>
            <a:ext cx="746983" cy="63026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87357" y="1432507"/>
            <a:ext cx="15011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b="1" dirty="0" smtClean="0">
                <a:latin typeface="Poppins" panose="020B0604020202020204" charset="0"/>
                <a:cs typeface="Poppins" panose="020B0604020202020204" charset="0"/>
              </a:rPr>
              <a:t>sales_train.csv</a:t>
            </a:r>
            <a:endParaRPr lang="fr-FR" sz="1200" b="1"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2602" y="2193115"/>
            <a:ext cx="8899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latin typeface="Poppins" panose="020B0604020202020204" charset="0"/>
                <a:cs typeface="Poppins" panose="020B0604020202020204" charset="0"/>
              </a:rPr>
              <a:t>items.csv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94195" y="2999544"/>
            <a:ext cx="141817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b="1" dirty="0">
                <a:latin typeface="Poppins" panose="020B0604020202020204" charset="0"/>
                <a:cs typeface="Poppins" panose="020B0604020202020204" charset="0"/>
              </a:rPr>
              <a:t>item_categories.csv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87357" y="3827408"/>
            <a:ext cx="914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b="1" dirty="0">
                <a:latin typeface="Poppins" panose="020B0604020202020204" charset="0"/>
                <a:cs typeface="Poppins" panose="020B0604020202020204" charset="0"/>
              </a:rPr>
              <a:t>shops.csv</a:t>
            </a:r>
          </a:p>
        </p:txBody>
      </p:sp>
      <p:cxnSp>
        <p:nvCxnSpPr>
          <p:cNvPr id="17" name="Connecteur droit avec flèche 16"/>
          <p:cNvCxnSpPr/>
          <p:nvPr/>
        </p:nvCxnSpPr>
        <p:spPr>
          <a:xfrm flipV="1">
            <a:off x="2020715" y="1563312"/>
            <a:ext cx="297712" cy="113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Connecteur droit avec flèche 40"/>
          <p:cNvCxnSpPr/>
          <p:nvPr/>
        </p:nvCxnSpPr>
        <p:spPr>
          <a:xfrm flipV="1">
            <a:off x="2068130" y="3954588"/>
            <a:ext cx="297712" cy="113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V="1">
            <a:off x="2129263" y="3160982"/>
            <a:ext cx="236579" cy="237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 flipV="1">
            <a:off x="2007857" y="2355244"/>
            <a:ext cx="297712" cy="113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3" name="Imag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0340" y="933243"/>
            <a:ext cx="2724116" cy="95012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0340" y="3726176"/>
            <a:ext cx="2724115" cy="71417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33" name="Imag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0340" y="1981020"/>
            <a:ext cx="2724116" cy="82857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34" name="Imag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0341" y="2907247"/>
            <a:ext cx="2724116" cy="73600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Flèche droite 6"/>
          <p:cNvSpPr/>
          <p:nvPr/>
        </p:nvSpPr>
        <p:spPr>
          <a:xfrm rot="1670820">
            <a:off x="5239488" y="1231452"/>
            <a:ext cx="250534" cy="16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Flèche droite 34"/>
          <p:cNvSpPr/>
          <p:nvPr/>
        </p:nvSpPr>
        <p:spPr>
          <a:xfrm rot="20587576">
            <a:off x="5302110" y="2134325"/>
            <a:ext cx="234233" cy="1729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Titre 4"/>
          <p:cNvSpPr>
            <a:spLocks noGrp="1"/>
          </p:cNvSpPr>
          <p:nvPr>
            <p:ph type="title" idx="4"/>
          </p:nvPr>
        </p:nvSpPr>
        <p:spPr>
          <a:xfrm>
            <a:off x="4968086" y="3213297"/>
            <a:ext cx="2384425" cy="520700"/>
          </a:xfrm>
        </p:spPr>
        <p:txBody>
          <a:bodyPr/>
          <a:lstStyle/>
          <a:p>
            <a:r>
              <a:rPr lang="fr-FR" sz="2800" dirty="0" smtClean="0"/>
              <a:t>22 170</a:t>
            </a:r>
            <a:endParaRPr lang="fr-FR" sz="2800" dirty="0"/>
          </a:p>
        </p:txBody>
      </p:sp>
      <p:sp>
        <p:nvSpPr>
          <p:cNvPr id="37" name="Titre 4"/>
          <p:cNvSpPr>
            <a:spLocks noGrp="1"/>
          </p:cNvSpPr>
          <p:nvPr>
            <p:ph type="title" idx="4"/>
          </p:nvPr>
        </p:nvSpPr>
        <p:spPr>
          <a:xfrm>
            <a:off x="4968086" y="3814111"/>
            <a:ext cx="2384425" cy="520700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2800" dirty="0"/>
              <a:t>84</a:t>
            </a:r>
          </a:p>
        </p:txBody>
      </p:sp>
      <p:sp>
        <p:nvSpPr>
          <p:cNvPr id="38" name="Google Shape;1510;p57"/>
          <p:cNvSpPr/>
          <p:nvPr/>
        </p:nvSpPr>
        <p:spPr>
          <a:xfrm>
            <a:off x="6875305" y="614213"/>
            <a:ext cx="1231330" cy="398535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" panose="020B0604020202020204" charset="0"/>
                <a:cs typeface="Poppins" panose="020B0604020202020204" charset="0"/>
              </a:rPr>
              <a:t>Base finale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37513" y="1092862"/>
            <a:ext cx="2856017" cy="112395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cxnSp>
        <p:nvCxnSpPr>
          <p:cNvPr id="19" name="Connecteur droit 18"/>
          <p:cNvCxnSpPr/>
          <p:nvPr/>
        </p:nvCxnSpPr>
        <p:spPr>
          <a:xfrm>
            <a:off x="5301200" y="2575034"/>
            <a:ext cx="384280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9" name="Titre 4"/>
          <p:cNvSpPr>
            <a:spLocks noGrp="1"/>
          </p:cNvSpPr>
          <p:nvPr>
            <p:ph type="title" idx="4"/>
          </p:nvPr>
        </p:nvSpPr>
        <p:spPr>
          <a:xfrm>
            <a:off x="4968086" y="2714705"/>
            <a:ext cx="2384425" cy="520700"/>
          </a:xfrm>
        </p:spPr>
        <p:txBody>
          <a:bodyPr/>
          <a:lstStyle/>
          <a:p>
            <a:r>
              <a:rPr lang="fr-FR" sz="2400" b="1" dirty="0" smtClean="0">
                <a:latin typeface="Tw Cen MT" panose="020B0602020104020603" pitchFamily="34" charset="0"/>
              </a:rPr>
              <a:t>1 609 124</a:t>
            </a:r>
            <a:endParaRPr lang="fr-FR" sz="2400" b="1" dirty="0">
              <a:latin typeface="Tw Cen MT" panose="020B0602020104020603" pitchFamily="34" charset="0"/>
            </a:endParaRPr>
          </a:p>
        </p:txBody>
      </p:sp>
      <p:cxnSp>
        <p:nvCxnSpPr>
          <p:cNvPr id="21" name="Connecteur droit 20"/>
          <p:cNvCxnSpPr/>
          <p:nvPr/>
        </p:nvCxnSpPr>
        <p:spPr>
          <a:xfrm>
            <a:off x="5360172" y="3213297"/>
            <a:ext cx="3612712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Sous-titre 2"/>
          <p:cNvSpPr>
            <a:spLocks noGrp="1"/>
          </p:cNvSpPr>
          <p:nvPr>
            <p:ph type="subTitle" idx="3"/>
          </p:nvPr>
        </p:nvSpPr>
        <p:spPr>
          <a:xfrm>
            <a:off x="7068945" y="3301757"/>
            <a:ext cx="1789709" cy="374511"/>
          </a:xfrm>
        </p:spPr>
        <p:txBody>
          <a:bodyPr/>
          <a:lstStyle/>
          <a:p>
            <a:r>
              <a:rPr lang="fr-FR" dirty="0"/>
              <a:t>A</a:t>
            </a:r>
            <a:r>
              <a:rPr lang="fr-FR" dirty="0" smtClean="0"/>
              <a:t>rticles</a:t>
            </a:r>
            <a:endParaRPr lang="fr-FR" dirty="0"/>
          </a:p>
        </p:txBody>
      </p:sp>
      <p:sp>
        <p:nvSpPr>
          <p:cNvPr id="47" name="Sous-titre 2"/>
          <p:cNvSpPr>
            <a:spLocks noGrp="1"/>
          </p:cNvSpPr>
          <p:nvPr>
            <p:ph type="subTitle" idx="3"/>
          </p:nvPr>
        </p:nvSpPr>
        <p:spPr>
          <a:xfrm>
            <a:off x="6510513" y="3921602"/>
            <a:ext cx="2462371" cy="374511"/>
          </a:xfrm>
        </p:spPr>
        <p:txBody>
          <a:bodyPr/>
          <a:lstStyle/>
          <a:p>
            <a:r>
              <a:rPr lang="fr-FR" dirty="0" smtClean="0"/>
              <a:t>Catégories d’articles</a:t>
            </a:r>
            <a:endParaRPr lang="fr-FR" dirty="0"/>
          </a:p>
        </p:txBody>
      </p:sp>
      <p:sp>
        <p:nvSpPr>
          <p:cNvPr id="48" name="Sous-titre 2"/>
          <p:cNvSpPr>
            <a:spLocks noGrp="1"/>
          </p:cNvSpPr>
          <p:nvPr>
            <p:ph type="subTitle" idx="3"/>
          </p:nvPr>
        </p:nvSpPr>
        <p:spPr>
          <a:xfrm>
            <a:off x="7068945" y="4459126"/>
            <a:ext cx="1789709" cy="374511"/>
          </a:xfrm>
        </p:spPr>
        <p:txBody>
          <a:bodyPr/>
          <a:lstStyle/>
          <a:p>
            <a:r>
              <a:rPr lang="fr-FR" dirty="0"/>
              <a:t>B</a:t>
            </a:r>
            <a:r>
              <a:rPr lang="fr-FR" dirty="0" smtClean="0"/>
              <a:t>outiques</a:t>
            </a:r>
            <a:endParaRPr lang="fr-FR" dirty="0"/>
          </a:p>
        </p:txBody>
      </p:sp>
      <p:cxnSp>
        <p:nvCxnSpPr>
          <p:cNvPr id="49" name="Connecteur droit 48"/>
          <p:cNvCxnSpPr/>
          <p:nvPr/>
        </p:nvCxnSpPr>
        <p:spPr>
          <a:xfrm>
            <a:off x="5343675" y="3804943"/>
            <a:ext cx="3612712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49"/>
          <p:cNvCxnSpPr/>
          <p:nvPr/>
        </p:nvCxnSpPr>
        <p:spPr>
          <a:xfrm>
            <a:off x="5360172" y="4367060"/>
            <a:ext cx="3612712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05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 idx="6"/>
          </p:nvPr>
        </p:nvSpPr>
        <p:spPr>
          <a:xfrm>
            <a:off x="761032" y="356353"/>
            <a:ext cx="6151397" cy="463800"/>
          </a:xfrm>
        </p:spPr>
        <p:txBody>
          <a:bodyPr/>
          <a:lstStyle/>
          <a:p>
            <a:r>
              <a:rPr lang="fr-FR" sz="2400" dirty="0" smtClean="0"/>
              <a:t>Distribution des ventes et des prix par mois</a:t>
            </a:r>
            <a:endParaRPr lang="fr-FR" sz="240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t="6062" r="8882" b="4298"/>
          <a:stretch/>
        </p:blipFill>
        <p:spPr>
          <a:xfrm>
            <a:off x="33819" y="1029845"/>
            <a:ext cx="6923315" cy="3378351"/>
          </a:xfrm>
          <a:prstGeom prst="rect">
            <a:avLst/>
          </a:prstGeom>
        </p:spPr>
      </p:pic>
      <p:sp>
        <p:nvSpPr>
          <p:cNvPr id="23" name="Google Shape;1510;p57"/>
          <p:cNvSpPr/>
          <p:nvPr/>
        </p:nvSpPr>
        <p:spPr>
          <a:xfrm>
            <a:off x="6961414" y="1387098"/>
            <a:ext cx="1066800" cy="398535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" panose="020B0604020202020204" charset="0"/>
                <a:cs typeface="Poppins" panose="020B0604020202020204" charset="0"/>
              </a:rPr>
              <a:t>Moyenne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25" name="Google Shape;1510;p57"/>
          <p:cNvSpPr/>
          <p:nvPr/>
        </p:nvSpPr>
        <p:spPr>
          <a:xfrm>
            <a:off x="6961415" y="2094669"/>
            <a:ext cx="1115786" cy="398535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" panose="020B0604020202020204" charset="0"/>
                <a:cs typeface="Poppins" panose="020B0604020202020204" charset="0"/>
              </a:rPr>
              <a:t>Maximum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26" name="Google Shape;1510;p57"/>
          <p:cNvSpPr/>
          <p:nvPr/>
        </p:nvSpPr>
        <p:spPr>
          <a:xfrm>
            <a:off x="6994071" y="887247"/>
            <a:ext cx="1001486" cy="38162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 smtClean="0">
                <a:latin typeface="Poppins" panose="020B0604020202020204" charset="0"/>
                <a:cs typeface="Poppins" panose="020B0604020202020204" charset="0"/>
              </a:rPr>
              <a:t>Ventes</a:t>
            </a:r>
            <a:endParaRPr b="1"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27" name="Google Shape;1510;p57"/>
          <p:cNvSpPr/>
          <p:nvPr/>
        </p:nvSpPr>
        <p:spPr>
          <a:xfrm>
            <a:off x="6957134" y="3302091"/>
            <a:ext cx="1130951" cy="398535"/>
          </a:xfrm>
          <a:prstGeom prst="roundRect">
            <a:avLst>
              <a:gd name="adj" fmla="val 16667"/>
            </a:avLst>
          </a:prstGeom>
          <a:ln>
            <a:solidFill>
              <a:schemeClr val="accent4">
                <a:lumMod val="75000"/>
                <a:lumOff val="2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>
                <a:latin typeface="Poppins" panose="020B0604020202020204" charset="0"/>
                <a:cs typeface="Poppins" panose="020B0604020202020204" charset="0"/>
              </a:rPr>
              <a:t>Moyenne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28" name="Google Shape;1510;p57"/>
          <p:cNvSpPr/>
          <p:nvPr/>
        </p:nvSpPr>
        <p:spPr>
          <a:xfrm>
            <a:off x="6957134" y="3992756"/>
            <a:ext cx="1115786" cy="415441"/>
          </a:xfrm>
          <a:prstGeom prst="roundRect">
            <a:avLst>
              <a:gd name="adj" fmla="val 16667"/>
            </a:avLst>
          </a:prstGeom>
          <a:ln>
            <a:solidFill>
              <a:schemeClr val="accent4">
                <a:lumMod val="75000"/>
                <a:lumOff val="2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" panose="020B0604020202020204" charset="0"/>
                <a:cs typeface="Poppins" panose="020B0604020202020204" charset="0"/>
              </a:rPr>
              <a:t>Maximum</a:t>
            </a:r>
            <a:endParaRPr dirty="0"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29" name="Google Shape;1510;p57"/>
          <p:cNvSpPr/>
          <p:nvPr/>
        </p:nvSpPr>
        <p:spPr>
          <a:xfrm>
            <a:off x="7053942" y="2802240"/>
            <a:ext cx="1001486" cy="381629"/>
          </a:xfrm>
          <a:prstGeom prst="roundRect">
            <a:avLst>
              <a:gd name="adj" fmla="val 16667"/>
            </a:avLst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 smtClean="0">
                <a:solidFill>
                  <a:schemeClr val="bg1"/>
                </a:solidFill>
                <a:latin typeface="Poppins" panose="020B0604020202020204" charset="0"/>
                <a:cs typeface="Poppins" panose="020B0604020202020204" charset="0"/>
              </a:rPr>
              <a:t>Prix</a:t>
            </a:r>
            <a:endParaRPr b="1" dirty="0">
              <a:solidFill>
                <a:schemeClr val="bg1"/>
              </a:solidFill>
              <a:latin typeface="Poppins" panose="020B0604020202020204" charset="0"/>
              <a:cs typeface="Poppins" panose="020B0604020202020204" charset="0"/>
            </a:endParaRPr>
          </a:p>
        </p:txBody>
      </p:sp>
      <p:cxnSp>
        <p:nvCxnSpPr>
          <p:cNvPr id="30" name="Connecteur droit 29"/>
          <p:cNvCxnSpPr/>
          <p:nvPr/>
        </p:nvCxnSpPr>
        <p:spPr>
          <a:xfrm flipV="1">
            <a:off x="7059385" y="2619161"/>
            <a:ext cx="1820242" cy="491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2" name="Titre 4"/>
          <p:cNvSpPr>
            <a:spLocks noGrp="1"/>
          </p:cNvSpPr>
          <p:nvPr>
            <p:ph type="title" idx="4"/>
          </p:nvPr>
        </p:nvSpPr>
        <p:spPr>
          <a:xfrm>
            <a:off x="8156516" y="1372902"/>
            <a:ext cx="723111" cy="355118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2000" dirty="0"/>
              <a:t>2</a:t>
            </a:r>
          </a:p>
        </p:txBody>
      </p:sp>
      <p:sp>
        <p:nvSpPr>
          <p:cNvPr id="36" name="Titre 4"/>
          <p:cNvSpPr>
            <a:spLocks noGrp="1"/>
          </p:cNvSpPr>
          <p:nvPr>
            <p:ph type="title" idx="4"/>
          </p:nvPr>
        </p:nvSpPr>
        <p:spPr>
          <a:xfrm>
            <a:off x="7948898" y="2124252"/>
            <a:ext cx="1138346" cy="355118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2000" dirty="0" smtClean="0"/>
              <a:t>2253</a:t>
            </a:r>
            <a:endParaRPr lang="fr-FR" sz="2000" dirty="0"/>
          </a:p>
        </p:txBody>
      </p:sp>
      <p:sp>
        <p:nvSpPr>
          <p:cNvPr id="37" name="Titre 4"/>
          <p:cNvSpPr>
            <a:spLocks noGrp="1"/>
          </p:cNvSpPr>
          <p:nvPr>
            <p:ph type="title" idx="4"/>
          </p:nvPr>
        </p:nvSpPr>
        <p:spPr>
          <a:xfrm>
            <a:off x="8137072" y="3302091"/>
            <a:ext cx="942403" cy="355118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2000" dirty="0" smtClean="0"/>
              <a:t>790</a:t>
            </a:r>
            <a:endParaRPr lang="fr-FR" sz="2000" dirty="0"/>
          </a:p>
        </p:txBody>
      </p:sp>
      <p:sp>
        <p:nvSpPr>
          <p:cNvPr id="38" name="Titre 4"/>
          <p:cNvSpPr>
            <a:spLocks noGrp="1"/>
          </p:cNvSpPr>
          <p:nvPr>
            <p:ph type="title" idx="4"/>
          </p:nvPr>
        </p:nvSpPr>
        <p:spPr>
          <a:xfrm>
            <a:off x="8028214" y="4009662"/>
            <a:ext cx="1268974" cy="355118"/>
          </a:xfr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1800" dirty="0" smtClean="0"/>
              <a:t>307980</a:t>
            </a:r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874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7"/>
          <p:cNvSpPr txBox="1">
            <a:spLocks noGrp="1"/>
          </p:cNvSpPr>
          <p:nvPr>
            <p:ph type="title" idx="6"/>
          </p:nvPr>
        </p:nvSpPr>
        <p:spPr>
          <a:xfrm>
            <a:off x="-73573" y="92001"/>
            <a:ext cx="76872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Répartition des ventes</a:t>
            </a:r>
            <a:endParaRPr sz="3200" dirty="0"/>
          </a:p>
        </p:txBody>
      </p:sp>
      <p:sp>
        <p:nvSpPr>
          <p:cNvPr id="19" name="Google Shape;821;p42"/>
          <p:cNvSpPr txBox="1">
            <a:spLocks/>
          </p:cNvSpPr>
          <p:nvPr/>
        </p:nvSpPr>
        <p:spPr>
          <a:xfrm>
            <a:off x="1044900" y="615597"/>
            <a:ext cx="195667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2400" dirty="0" smtClean="0"/>
              <a:t>Par mois</a:t>
            </a:r>
            <a:endParaRPr lang="fr-FR" sz="2400" dirty="0"/>
          </a:p>
        </p:txBody>
      </p:sp>
      <p:sp>
        <p:nvSpPr>
          <p:cNvPr id="20" name="Google Shape;833;p42"/>
          <p:cNvSpPr/>
          <p:nvPr/>
        </p:nvSpPr>
        <p:spPr>
          <a:xfrm>
            <a:off x="378710" y="620920"/>
            <a:ext cx="579681" cy="4789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834;p42"/>
          <p:cNvSpPr txBox="1">
            <a:spLocks/>
          </p:cNvSpPr>
          <p:nvPr/>
        </p:nvSpPr>
        <p:spPr>
          <a:xfrm>
            <a:off x="294600" y="615597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 smtClean="0"/>
              <a:t>a</a:t>
            </a:r>
            <a:endParaRPr lang="en" dirty="0"/>
          </a:p>
        </p:txBody>
      </p:sp>
      <p:sp>
        <p:nvSpPr>
          <p:cNvPr id="23" name="Google Shape;821;p42"/>
          <p:cNvSpPr txBox="1">
            <a:spLocks/>
          </p:cNvSpPr>
          <p:nvPr/>
        </p:nvSpPr>
        <p:spPr>
          <a:xfrm>
            <a:off x="6501281" y="756440"/>
            <a:ext cx="222469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7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2400" dirty="0" smtClean="0"/>
              <a:t>Par boutique</a:t>
            </a:r>
            <a:endParaRPr lang="fr-FR" sz="2400" dirty="0"/>
          </a:p>
        </p:txBody>
      </p:sp>
      <p:sp>
        <p:nvSpPr>
          <p:cNvPr id="24" name="Google Shape;833;p42"/>
          <p:cNvSpPr/>
          <p:nvPr/>
        </p:nvSpPr>
        <p:spPr>
          <a:xfrm>
            <a:off x="5756455" y="756440"/>
            <a:ext cx="579681" cy="48378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34;p42"/>
          <p:cNvSpPr txBox="1">
            <a:spLocks/>
          </p:cNvSpPr>
          <p:nvPr/>
        </p:nvSpPr>
        <p:spPr>
          <a:xfrm>
            <a:off x="5670809" y="756440"/>
            <a:ext cx="74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800" dirty="0" smtClean="0"/>
              <a:t>b</a:t>
            </a:r>
            <a:endParaRPr lang="en" dirty="0"/>
          </a:p>
        </p:txBody>
      </p:sp>
      <p:cxnSp>
        <p:nvCxnSpPr>
          <p:cNvPr id="9" name="Connecteur droit 8"/>
          <p:cNvCxnSpPr/>
          <p:nvPr/>
        </p:nvCxnSpPr>
        <p:spPr>
          <a:xfrm>
            <a:off x="4561490" y="575733"/>
            <a:ext cx="21020" cy="382774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" t="6013" r="8706"/>
          <a:stretch/>
        </p:blipFill>
        <p:spPr>
          <a:xfrm>
            <a:off x="4880680" y="1240222"/>
            <a:ext cx="4172607" cy="3121521"/>
          </a:xfrm>
          <a:prstGeom prst="rect">
            <a:avLst/>
          </a:prstGeom>
        </p:spPr>
      </p:pic>
      <p:pic>
        <p:nvPicPr>
          <p:cNvPr id="35" name="Image 3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" t="4071" r="7795"/>
          <a:stretch/>
        </p:blipFill>
        <p:spPr>
          <a:xfrm>
            <a:off x="226125" y="1129659"/>
            <a:ext cx="4120055" cy="326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1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ternational Banking Day by Slidesgo">
  <a:themeElements>
    <a:clrScheme name="Simple Light">
      <a:dk1>
        <a:srgbClr val="191919"/>
      </a:dk1>
      <a:lt1>
        <a:srgbClr val="FFFFFF"/>
      </a:lt1>
      <a:dk2>
        <a:srgbClr val="0C2054"/>
      </a:dk2>
      <a:lt2>
        <a:srgbClr val="CCCCCC"/>
      </a:lt2>
      <a:accent1>
        <a:srgbClr val="EFEFEF"/>
      </a:accent1>
      <a:accent2>
        <a:srgbClr val="DC9526"/>
      </a:accent2>
      <a:accent3>
        <a:srgbClr val="F3AC3D"/>
      </a:accent3>
      <a:accent4>
        <a:srgbClr val="263238"/>
      </a:accent4>
      <a:accent5>
        <a:srgbClr val="999999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ustom 102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5C8A8D"/>
      </a:accent1>
      <a:accent2>
        <a:srgbClr val="0C243B"/>
      </a:accent2>
      <a:accent3>
        <a:srgbClr val="E5280E"/>
      </a:accent3>
      <a:accent4>
        <a:srgbClr val="49493F"/>
      </a:accent4>
      <a:accent5>
        <a:srgbClr val="2C2C2C"/>
      </a:accent5>
      <a:accent6>
        <a:srgbClr val="434343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rnational Banking Day by Slidesgo">
  <a:themeElements>
    <a:clrScheme name="Simple Light">
      <a:dk1>
        <a:srgbClr val="191919"/>
      </a:dk1>
      <a:lt1>
        <a:srgbClr val="FFFFFF"/>
      </a:lt1>
      <a:dk2>
        <a:srgbClr val="0C2054"/>
      </a:dk2>
      <a:lt2>
        <a:srgbClr val="CCCCCC"/>
      </a:lt2>
      <a:accent1>
        <a:srgbClr val="EFEFEF"/>
      </a:accent1>
      <a:accent2>
        <a:srgbClr val="DC9526"/>
      </a:accent2>
      <a:accent3>
        <a:srgbClr val="F3AC3D"/>
      </a:accent3>
      <a:accent4>
        <a:srgbClr val="263238"/>
      </a:accent4>
      <a:accent5>
        <a:srgbClr val="999999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International Banking Day by Slidesgo">
  <a:themeElements>
    <a:clrScheme name="Simple Light">
      <a:dk1>
        <a:srgbClr val="191919"/>
      </a:dk1>
      <a:lt1>
        <a:srgbClr val="FFFFFF"/>
      </a:lt1>
      <a:dk2>
        <a:srgbClr val="0C2054"/>
      </a:dk2>
      <a:lt2>
        <a:srgbClr val="CCCCCC"/>
      </a:lt2>
      <a:accent1>
        <a:srgbClr val="EFEFEF"/>
      </a:accent1>
      <a:accent2>
        <a:srgbClr val="DC9526"/>
      </a:accent2>
      <a:accent3>
        <a:srgbClr val="F3AC3D"/>
      </a:accent3>
      <a:accent4>
        <a:srgbClr val="263238"/>
      </a:accent4>
      <a:accent5>
        <a:srgbClr val="999999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555</Words>
  <Application>Microsoft Office PowerPoint</Application>
  <PresentationFormat>Affichage à l'écran (16:9)</PresentationFormat>
  <Paragraphs>168</Paragraphs>
  <Slides>28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17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28</vt:i4>
      </vt:variant>
    </vt:vector>
  </HeadingPairs>
  <TitlesOfParts>
    <vt:vector size="49" baseType="lpstr">
      <vt:lpstr>Anaheim</vt:lpstr>
      <vt:lpstr>Lato</vt:lpstr>
      <vt:lpstr>Bebas Neue</vt:lpstr>
      <vt:lpstr>Roboto Condensed Light</vt:lpstr>
      <vt:lpstr>Montserrat Medium</vt:lpstr>
      <vt:lpstr>Tw Cen MT</vt:lpstr>
      <vt:lpstr>Muli</vt:lpstr>
      <vt:lpstr>Cambria</vt:lpstr>
      <vt:lpstr>Arial</vt:lpstr>
      <vt:lpstr>Wingdings</vt:lpstr>
      <vt:lpstr>Montserrat ExtraBold</vt:lpstr>
      <vt:lpstr>Poppins</vt:lpstr>
      <vt:lpstr>Calibri</vt:lpstr>
      <vt:lpstr>Algerian</vt:lpstr>
      <vt:lpstr>Times New Roman</vt:lpstr>
      <vt:lpstr>Barlow Medium</vt:lpstr>
      <vt:lpstr>Patrick Hand</vt:lpstr>
      <vt:lpstr>International Banking Day by Slidesgo</vt:lpstr>
      <vt:lpstr>Office Theme</vt:lpstr>
      <vt:lpstr>1_International Banking Day by Slidesgo</vt:lpstr>
      <vt:lpstr>2_International Banking Day by Slidesgo</vt:lpstr>
      <vt:lpstr>Amath SALL</vt:lpstr>
      <vt:lpstr>Predict future sales</vt:lpstr>
      <vt:lpstr>Présentation PowerPoint</vt:lpstr>
      <vt:lpstr>Présentation PowerPoint</vt:lpstr>
      <vt:lpstr>Problématique</vt:lpstr>
      <vt:lpstr>Analyse exploratoire de données</vt:lpstr>
      <vt:lpstr>Informations générales</vt:lpstr>
      <vt:lpstr>Distribution des ventes et des prix par mois</vt:lpstr>
      <vt:lpstr>Répartition des ventes</vt:lpstr>
      <vt:lpstr>Répartition des ventes</vt:lpstr>
      <vt:lpstr>Répartition des ventes</vt:lpstr>
      <vt:lpstr>Répartition des prix</vt:lpstr>
      <vt:lpstr>Répartition des prix</vt:lpstr>
      <vt:lpstr>Data cleaning</vt:lpstr>
      <vt:lpstr>Data cleaning et Feature Engeneering</vt:lpstr>
      <vt:lpstr>Imputation des données manquantes</vt:lpstr>
      <vt:lpstr>Modélisation</vt:lpstr>
      <vt:lpstr>Random Forest</vt:lpstr>
      <vt:lpstr>Random Forest</vt:lpstr>
      <vt:lpstr>XGBOOST</vt:lpstr>
      <vt:lpstr>LightGBM</vt:lpstr>
      <vt:lpstr>LightGBM</vt:lpstr>
      <vt:lpstr>LightGBM</vt:lpstr>
      <vt:lpstr>Evaluation</vt:lpstr>
      <vt:lpstr>Score(r2) des modèles</vt:lpstr>
      <vt:lpstr>Future importance</vt:lpstr>
      <vt:lpstr>CONCLUSION</vt:lpstr>
      <vt:lpstr>MERCI POUR  VOTRE ATTENTION 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future sales</dc:title>
  <dc:creator>DELL</dc:creator>
  <cp:lastModifiedBy>HP</cp:lastModifiedBy>
  <cp:revision>28</cp:revision>
  <dcterms:modified xsi:type="dcterms:W3CDTF">2023-02-01T17:48:06Z</dcterms:modified>
</cp:coreProperties>
</file>